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304" r:id="rId5"/>
    <p:sldId id="275" r:id="rId6"/>
    <p:sldId id="286" r:id="rId7"/>
    <p:sldId id="287" r:id="rId8"/>
    <p:sldId id="288" r:id="rId9"/>
    <p:sldId id="289" r:id="rId10"/>
    <p:sldId id="301" r:id="rId11"/>
    <p:sldId id="290" r:id="rId12"/>
    <p:sldId id="291" r:id="rId13"/>
    <p:sldId id="292" r:id="rId14"/>
    <p:sldId id="298" r:id="rId15"/>
    <p:sldId id="294" r:id="rId16"/>
    <p:sldId id="293" r:id="rId17"/>
    <p:sldId id="297" r:id="rId18"/>
    <p:sldId id="299" r:id="rId19"/>
    <p:sldId id="296" r:id="rId20"/>
    <p:sldId id="305" r:id="rId21"/>
    <p:sldId id="306" r:id="rId22"/>
    <p:sldId id="307" r:id="rId23"/>
    <p:sldId id="303" r:id="rId24"/>
    <p:sldId id="30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BA75BBE-7762-4F93-BCFA-102263240D0D}">
          <p14:sldIdLst>
            <p14:sldId id="304"/>
            <p14:sldId id="275"/>
            <p14:sldId id="286"/>
            <p14:sldId id="287"/>
            <p14:sldId id="288"/>
            <p14:sldId id="289"/>
            <p14:sldId id="301"/>
            <p14:sldId id="290"/>
            <p14:sldId id="291"/>
            <p14:sldId id="292"/>
            <p14:sldId id="298"/>
            <p14:sldId id="294"/>
            <p14:sldId id="293"/>
            <p14:sldId id="297"/>
            <p14:sldId id="299"/>
            <p14:sldId id="296"/>
            <p14:sldId id="305"/>
            <p14:sldId id="306"/>
            <p14:sldId id="307"/>
            <p14:sldId id="303"/>
            <p14:sldId id="30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yette, Ashley *HS" initials="PA*" lastIdx="1" clrIdx="0">
    <p:extLst>
      <p:ext uri="{19B8F6BF-5375-455C-9EA6-DF929625EA0E}">
        <p15:presenceInfo xmlns:p15="http://schemas.microsoft.com/office/powerpoint/2012/main" userId="S-1-5-21-184419896-705521331-1054369306-232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44B97B-8E6F-466F-9091-FA068B12195B}" v="15" dt="2024-04-17T21:22:53.275"/>
    <p1510:client id="{52ED8883-B9AC-B7D8-872C-8E275D7BA432}" v="16" dt="2024-04-19T19:59:57.884"/>
    <p1510:client id="{65F13A0A-DD4C-E385-45A5-DD7A9772948E}" v="10" dt="2024-04-18T17:37:32.916"/>
    <p1510:client id="{B95B4D09-D91C-3E5A-61CB-C162DBA295D1}" v="1463" dt="2024-04-17T21:16:59.560"/>
    <p1510:client id="{DEFCEF98-8025-E8D1-7627-5FBCDD47468F}" v="4" dt="2024-04-18T13:02:36.9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yette, Ashley *HS" userId="S::kmu2xe@uvahealth.org::5a7d7654-cf11-4714-8d98-879680a55927" providerId="AD" clId="Web-{4244B97B-8E6F-466F-9091-FA068B12195B}"/>
    <pc:docChg chg="modSld">
      <pc:chgData name="Payette, Ashley *HS" userId="S::kmu2xe@uvahealth.org::5a7d7654-cf11-4714-8d98-879680a55927" providerId="AD" clId="Web-{4244B97B-8E6F-466F-9091-FA068B12195B}" dt="2024-04-17T21:22:50.728" v="5" actId="20577"/>
      <pc:docMkLst>
        <pc:docMk/>
      </pc:docMkLst>
      <pc:sldChg chg="delSp">
        <pc:chgData name="Payette, Ashley *HS" userId="S::kmu2xe@uvahealth.org::5a7d7654-cf11-4714-8d98-879680a55927" providerId="AD" clId="Web-{4244B97B-8E6F-466F-9091-FA068B12195B}" dt="2024-04-17T21:17:24.268" v="0"/>
        <pc:sldMkLst>
          <pc:docMk/>
          <pc:sldMk cId="999272082" sldId="303"/>
        </pc:sldMkLst>
        <pc:spChg chg="del">
          <ac:chgData name="Payette, Ashley *HS" userId="S::kmu2xe@uvahealth.org::5a7d7654-cf11-4714-8d98-879680a55927" providerId="AD" clId="Web-{4244B97B-8E6F-466F-9091-FA068B12195B}" dt="2024-04-17T21:17:24.268" v="0"/>
          <ac:spMkLst>
            <pc:docMk/>
            <pc:sldMk cId="999272082" sldId="303"/>
            <ac:spMk id="2" creationId="{57820A5C-22F9-1B5E-83B2-121D9F6F6B36}"/>
          </ac:spMkLst>
        </pc:spChg>
      </pc:sldChg>
      <pc:sldChg chg="modSp">
        <pc:chgData name="Payette, Ashley *HS" userId="S::kmu2xe@uvahealth.org::5a7d7654-cf11-4714-8d98-879680a55927" providerId="AD" clId="Web-{4244B97B-8E6F-466F-9091-FA068B12195B}" dt="2024-04-17T21:22:50.728" v="5" actId="20577"/>
        <pc:sldMkLst>
          <pc:docMk/>
          <pc:sldMk cId="612358680" sldId="307"/>
        </pc:sldMkLst>
        <pc:spChg chg="mod">
          <ac:chgData name="Payette, Ashley *HS" userId="S::kmu2xe@uvahealth.org::5a7d7654-cf11-4714-8d98-879680a55927" providerId="AD" clId="Web-{4244B97B-8E6F-466F-9091-FA068B12195B}" dt="2024-04-17T21:22:50.728" v="5" actId="20577"/>
          <ac:spMkLst>
            <pc:docMk/>
            <pc:sldMk cId="612358680" sldId="307"/>
            <ac:spMk id="8" creationId="{C269218B-904F-1647-FA00-C4AA82594AB5}"/>
          </ac:spMkLst>
        </pc:spChg>
      </pc:sldChg>
    </pc:docChg>
  </pc:docChgLst>
  <pc:docChgLst>
    <pc:chgData name="Payette, Ashley *HS" userId="S::kmu2xe@uvahealth.org::5a7d7654-cf11-4714-8d98-879680a55927" providerId="AD" clId="Web-{B95B4D09-D91C-3E5A-61CB-C162DBA295D1}"/>
    <pc:docChg chg="addSld modSld modSection">
      <pc:chgData name="Payette, Ashley *HS" userId="S::kmu2xe@uvahealth.org::5a7d7654-cf11-4714-8d98-879680a55927" providerId="AD" clId="Web-{B95B4D09-D91C-3E5A-61CB-C162DBA295D1}" dt="2024-04-17T21:16:58.654" v="919" actId="20577"/>
      <pc:docMkLst>
        <pc:docMk/>
      </pc:docMkLst>
      <pc:sldChg chg="modSp">
        <pc:chgData name="Payette, Ashley *HS" userId="S::kmu2xe@uvahealth.org::5a7d7654-cf11-4714-8d98-879680a55927" providerId="AD" clId="Web-{B95B4D09-D91C-3E5A-61CB-C162DBA295D1}" dt="2024-04-17T20:38:09.247" v="666" actId="20577"/>
        <pc:sldMkLst>
          <pc:docMk/>
          <pc:sldMk cId="3713214241" sldId="286"/>
        </pc:sldMkLst>
        <pc:spChg chg="mod">
          <ac:chgData name="Payette, Ashley *HS" userId="S::kmu2xe@uvahealth.org::5a7d7654-cf11-4714-8d98-879680a55927" providerId="AD" clId="Web-{B95B4D09-D91C-3E5A-61CB-C162DBA295D1}" dt="2024-04-17T20:38:09.247" v="666" actId="20577"/>
          <ac:spMkLst>
            <pc:docMk/>
            <pc:sldMk cId="3713214241" sldId="286"/>
            <ac:spMk id="2" creationId="{9FC1E70F-B99A-4F6D-A4EE-55A1FF4B567C}"/>
          </ac:spMkLst>
        </pc:spChg>
      </pc:sldChg>
      <pc:sldChg chg="modSp">
        <pc:chgData name="Payette, Ashley *HS" userId="S::kmu2xe@uvahealth.org::5a7d7654-cf11-4714-8d98-879680a55927" providerId="AD" clId="Web-{B95B4D09-D91C-3E5A-61CB-C162DBA295D1}" dt="2024-04-17T20:39:16.811" v="670" actId="20577"/>
        <pc:sldMkLst>
          <pc:docMk/>
          <pc:sldMk cId="2823760967" sldId="289"/>
        </pc:sldMkLst>
        <pc:spChg chg="mod">
          <ac:chgData name="Payette, Ashley *HS" userId="S::kmu2xe@uvahealth.org::5a7d7654-cf11-4714-8d98-879680a55927" providerId="AD" clId="Web-{B95B4D09-D91C-3E5A-61CB-C162DBA295D1}" dt="2024-04-17T20:39:16.811" v="670" actId="20577"/>
          <ac:spMkLst>
            <pc:docMk/>
            <pc:sldMk cId="2823760967" sldId="289"/>
            <ac:spMk id="3" creationId="{417DA159-6FA8-4BD0-A8D5-2B67D812F164}"/>
          </ac:spMkLst>
        </pc:spChg>
        <pc:spChg chg="mod">
          <ac:chgData name="Payette, Ashley *HS" userId="S::kmu2xe@uvahealth.org::5a7d7654-cf11-4714-8d98-879680a55927" providerId="AD" clId="Web-{B95B4D09-D91C-3E5A-61CB-C162DBA295D1}" dt="2024-04-17T20:39:09.436" v="669" actId="20577"/>
          <ac:spMkLst>
            <pc:docMk/>
            <pc:sldMk cId="2823760967" sldId="289"/>
            <ac:spMk id="4" creationId="{91315ED0-EF3D-439C-88B3-A52E5C8D30D9}"/>
          </ac:spMkLst>
        </pc:spChg>
        <pc:spChg chg="mod">
          <ac:chgData name="Payette, Ashley *HS" userId="S::kmu2xe@uvahealth.org::5a7d7654-cf11-4714-8d98-879680a55927" providerId="AD" clId="Web-{B95B4D09-D91C-3E5A-61CB-C162DBA295D1}" dt="2024-04-17T19:55:57.099" v="37" actId="20577"/>
          <ac:spMkLst>
            <pc:docMk/>
            <pc:sldMk cId="2823760967" sldId="289"/>
            <ac:spMk id="5" creationId="{BF28E8A0-883A-4945-AC75-D7E1E933F753}"/>
          </ac:spMkLst>
        </pc:spChg>
        <pc:spChg chg="mod">
          <ac:chgData name="Payette, Ashley *HS" userId="S::kmu2xe@uvahealth.org::5a7d7654-cf11-4714-8d98-879680a55927" providerId="AD" clId="Web-{B95B4D09-D91C-3E5A-61CB-C162DBA295D1}" dt="2024-04-17T19:56:25.991" v="39" actId="1076"/>
          <ac:spMkLst>
            <pc:docMk/>
            <pc:sldMk cId="2823760967" sldId="289"/>
            <ac:spMk id="6" creationId="{7A50DA60-492D-4E65-BA55-B8B8A2593FF8}"/>
          </ac:spMkLst>
        </pc:spChg>
      </pc:sldChg>
      <pc:sldChg chg="modSp">
        <pc:chgData name="Payette, Ashley *HS" userId="S::kmu2xe@uvahealth.org::5a7d7654-cf11-4714-8d98-879680a55927" providerId="AD" clId="Web-{B95B4D09-D91C-3E5A-61CB-C162DBA295D1}" dt="2024-04-17T19:52:35.499" v="34" actId="1076"/>
        <pc:sldMkLst>
          <pc:docMk/>
          <pc:sldMk cId="1910560052" sldId="290"/>
        </pc:sldMkLst>
        <pc:spChg chg="mod">
          <ac:chgData name="Payette, Ashley *HS" userId="S::kmu2xe@uvahealth.org::5a7d7654-cf11-4714-8d98-879680a55927" providerId="AD" clId="Web-{B95B4D09-D91C-3E5A-61CB-C162DBA295D1}" dt="2024-04-17T19:52:35.499" v="34" actId="1076"/>
          <ac:spMkLst>
            <pc:docMk/>
            <pc:sldMk cId="1910560052" sldId="290"/>
            <ac:spMk id="2" creationId="{12E9D683-8FEC-4F89-B0F9-E824C96728FE}"/>
          </ac:spMkLst>
        </pc:spChg>
        <pc:spChg chg="mod">
          <ac:chgData name="Payette, Ashley *HS" userId="S::kmu2xe@uvahealth.org::5a7d7654-cf11-4714-8d98-879680a55927" providerId="AD" clId="Web-{B95B4D09-D91C-3E5A-61CB-C162DBA295D1}" dt="2024-04-17T19:51:17.074" v="22" actId="1076"/>
          <ac:spMkLst>
            <pc:docMk/>
            <pc:sldMk cId="1910560052" sldId="290"/>
            <ac:spMk id="3" creationId="{97935737-73B4-406C-88BA-0D98CA9D3BA5}"/>
          </ac:spMkLst>
        </pc:spChg>
        <pc:spChg chg="mod">
          <ac:chgData name="Payette, Ashley *HS" userId="S::kmu2xe@uvahealth.org::5a7d7654-cf11-4714-8d98-879680a55927" providerId="AD" clId="Web-{B95B4D09-D91C-3E5A-61CB-C162DBA295D1}" dt="2024-04-17T19:51:26.418" v="24" actId="1076"/>
          <ac:spMkLst>
            <pc:docMk/>
            <pc:sldMk cId="1910560052" sldId="290"/>
            <ac:spMk id="4" creationId="{FA04E8B3-EFAA-477E-92FB-AA465EC45522}"/>
          </ac:spMkLst>
        </pc:spChg>
        <pc:spChg chg="mod">
          <ac:chgData name="Payette, Ashley *HS" userId="S::kmu2xe@uvahealth.org::5a7d7654-cf11-4714-8d98-879680a55927" providerId="AD" clId="Web-{B95B4D09-D91C-3E5A-61CB-C162DBA295D1}" dt="2024-04-17T19:52:12.092" v="30" actId="1076"/>
          <ac:spMkLst>
            <pc:docMk/>
            <pc:sldMk cId="1910560052" sldId="290"/>
            <ac:spMk id="5" creationId="{113DB551-E729-4073-B509-88F531A0BCC8}"/>
          </ac:spMkLst>
        </pc:spChg>
        <pc:spChg chg="mod">
          <ac:chgData name="Payette, Ashley *HS" userId="S::kmu2xe@uvahealth.org::5a7d7654-cf11-4714-8d98-879680a55927" providerId="AD" clId="Web-{B95B4D09-D91C-3E5A-61CB-C162DBA295D1}" dt="2024-04-17T19:52:22.686" v="32" actId="1076"/>
          <ac:spMkLst>
            <pc:docMk/>
            <pc:sldMk cId="1910560052" sldId="290"/>
            <ac:spMk id="6" creationId="{9668D716-A254-47DD-A180-813A42411EB5}"/>
          </ac:spMkLst>
        </pc:spChg>
        <pc:spChg chg="mod">
          <ac:chgData name="Payette, Ashley *HS" userId="S::kmu2xe@uvahealth.org::5a7d7654-cf11-4714-8d98-879680a55927" providerId="AD" clId="Web-{B95B4D09-D91C-3E5A-61CB-C162DBA295D1}" dt="2024-04-17T19:51:33.575" v="25" actId="1076"/>
          <ac:spMkLst>
            <pc:docMk/>
            <pc:sldMk cId="1910560052" sldId="290"/>
            <ac:spMk id="7" creationId="{833651B4-83C7-478B-BCF4-BCB88547229C}"/>
          </ac:spMkLst>
        </pc:spChg>
        <pc:spChg chg="mod">
          <ac:chgData name="Payette, Ashley *HS" userId="S::kmu2xe@uvahealth.org::5a7d7654-cf11-4714-8d98-879680a55927" providerId="AD" clId="Web-{B95B4D09-D91C-3E5A-61CB-C162DBA295D1}" dt="2024-04-17T19:51:45.763" v="27" actId="1076"/>
          <ac:spMkLst>
            <pc:docMk/>
            <pc:sldMk cId="1910560052" sldId="290"/>
            <ac:spMk id="8" creationId="{DB6D2C3E-224F-47EF-AB40-9E9A8054109E}"/>
          </ac:spMkLst>
        </pc:spChg>
        <pc:spChg chg="mod">
          <ac:chgData name="Payette, Ashley *HS" userId="S::kmu2xe@uvahealth.org::5a7d7654-cf11-4714-8d98-879680a55927" providerId="AD" clId="Web-{B95B4D09-D91C-3E5A-61CB-C162DBA295D1}" dt="2024-04-17T19:51:09.777" v="21" actId="1076"/>
          <ac:spMkLst>
            <pc:docMk/>
            <pc:sldMk cId="1910560052" sldId="290"/>
            <ac:spMk id="9" creationId="{6925F64A-0315-4F14-AA4F-131F483DE97B}"/>
          </ac:spMkLst>
        </pc:spChg>
        <pc:spChg chg="mod">
          <ac:chgData name="Payette, Ashley *HS" userId="S::kmu2xe@uvahealth.org::5a7d7654-cf11-4714-8d98-879680a55927" providerId="AD" clId="Web-{B95B4D09-D91C-3E5A-61CB-C162DBA295D1}" dt="2024-04-17T19:51:39.481" v="26" actId="1076"/>
          <ac:spMkLst>
            <pc:docMk/>
            <pc:sldMk cId="1910560052" sldId="290"/>
            <ac:spMk id="10" creationId="{ADA273B2-479F-47A5-9289-144A579C7BD5}"/>
          </ac:spMkLst>
        </pc:spChg>
        <pc:spChg chg="mod">
          <ac:chgData name="Payette, Ashley *HS" userId="S::kmu2xe@uvahealth.org::5a7d7654-cf11-4714-8d98-879680a55927" providerId="AD" clId="Web-{B95B4D09-D91C-3E5A-61CB-C162DBA295D1}" dt="2024-04-17T19:52:02.076" v="29" actId="1076"/>
          <ac:spMkLst>
            <pc:docMk/>
            <pc:sldMk cId="1910560052" sldId="290"/>
            <ac:spMk id="11" creationId="{EA78D868-E930-44C6-863A-7E2249FC2328}"/>
          </ac:spMkLst>
        </pc:spChg>
      </pc:sldChg>
      <pc:sldChg chg="modSp">
        <pc:chgData name="Payette, Ashley *HS" userId="S::kmu2xe@uvahealth.org::5a7d7654-cf11-4714-8d98-879680a55927" providerId="AD" clId="Web-{B95B4D09-D91C-3E5A-61CB-C162DBA295D1}" dt="2024-04-17T19:53:21" v="35" actId="1076"/>
        <pc:sldMkLst>
          <pc:docMk/>
          <pc:sldMk cId="1302397296" sldId="291"/>
        </pc:sldMkLst>
        <pc:spChg chg="mod">
          <ac:chgData name="Payette, Ashley *HS" userId="S::kmu2xe@uvahealth.org::5a7d7654-cf11-4714-8d98-879680a55927" providerId="AD" clId="Web-{B95B4D09-D91C-3E5A-61CB-C162DBA295D1}" dt="2024-04-17T19:50:00.353" v="15" actId="20577"/>
          <ac:spMkLst>
            <pc:docMk/>
            <pc:sldMk cId="1302397296" sldId="291"/>
            <ac:spMk id="4" creationId="{97DA5482-B1F9-41C7-BBC0-AA647FCB304A}"/>
          </ac:spMkLst>
        </pc:spChg>
        <pc:spChg chg="mod">
          <ac:chgData name="Payette, Ashley *HS" userId="S::kmu2xe@uvahealth.org::5a7d7654-cf11-4714-8d98-879680a55927" providerId="AD" clId="Web-{B95B4D09-D91C-3E5A-61CB-C162DBA295D1}" dt="2024-04-17T19:53:21" v="35" actId="1076"/>
          <ac:spMkLst>
            <pc:docMk/>
            <pc:sldMk cId="1302397296" sldId="291"/>
            <ac:spMk id="5" creationId="{5C7C8EF7-84E1-4893-96E9-498FFD9E35CE}"/>
          </ac:spMkLst>
        </pc:spChg>
        <pc:spChg chg="mod">
          <ac:chgData name="Payette, Ashley *HS" userId="S::kmu2xe@uvahealth.org::5a7d7654-cf11-4714-8d98-879680a55927" providerId="AD" clId="Web-{B95B4D09-D91C-3E5A-61CB-C162DBA295D1}" dt="2024-04-17T19:50:05.306" v="16" actId="20577"/>
          <ac:spMkLst>
            <pc:docMk/>
            <pc:sldMk cId="1302397296" sldId="291"/>
            <ac:spMk id="6" creationId="{A1CD2D93-C248-4CCB-AF6B-D1887B15CCA1}"/>
          </ac:spMkLst>
        </pc:spChg>
      </pc:sldChg>
      <pc:sldChg chg="modSp">
        <pc:chgData name="Payette, Ashley *HS" userId="S::kmu2xe@uvahealth.org::5a7d7654-cf11-4714-8d98-879680a55927" providerId="AD" clId="Web-{B95B4D09-D91C-3E5A-61CB-C162DBA295D1}" dt="2024-04-17T19:57:30.102" v="47" actId="20577"/>
        <pc:sldMkLst>
          <pc:docMk/>
          <pc:sldMk cId="906921322" sldId="292"/>
        </pc:sldMkLst>
        <pc:spChg chg="mod">
          <ac:chgData name="Payette, Ashley *HS" userId="S::kmu2xe@uvahealth.org::5a7d7654-cf11-4714-8d98-879680a55927" providerId="AD" clId="Web-{B95B4D09-D91C-3E5A-61CB-C162DBA295D1}" dt="2024-04-17T19:57:30.102" v="47" actId="20577"/>
          <ac:spMkLst>
            <pc:docMk/>
            <pc:sldMk cId="906921322" sldId="292"/>
            <ac:spMk id="4" creationId="{C2BE3642-494A-4AC2-9944-1893ABF97392}"/>
          </ac:spMkLst>
        </pc:spChg>
        <pc:spChg chg="mod">
          <ac:chgData name="Payette, Ashley *HS" userId="S::kmu2xe@uvahealth.org::5a7d7654-cf11-4714-8d98-879680a55927" providerId="AD" clId="Web-{B95B4D09-D91C-3E5A-61CB-C162DBA295D1}" dt="2024-04-17T19:57:25.399" v="46" actId="20577"/>
          <ac:spMkLst>
            <pc:docMk/>
            <pc:sldMk cId="906921322" sldId="292"/>
            <ac:spMk id="6" creationId="{6284E100-DFEB-492D-9B90-2570F66C2ABD}"/>
          </ac:spMkLst>
        </pc:spChg>
        <pc:spChg chg="mod">
          <ac:chgData name="Payette, Ashley *HS" userId="S::kmu2xe@uvahealth.org::5a7d7654-cf11-4714-8d98-879680a55927" providerId="AD" clId="Web-{B95B4D09-D91C-3E5A-61CB-C162DBA295D1}" dt="2024-04-17T19:57:18.789" v="45" actId="20577"/>
          <ac:spMkLst>
            <pc:docMk/>
            <pc:sldMk cId="906921322" sldId="292"/>
            <ac:spMk id="11" creationId="{BC851F4F-FB67-43B7-B96E-3DD24BC63432}"/>
          </ac:spMkLst>
        </pc:spChg>
        <pc:spChg chg="mod">
          <ac:chgData name="Payette, Ashley *HS" userId="S::kmu2xe@uvahealth.org::5a7d7654-cf11-4714-8d98-879680a55927" providerId="AD" clId="Web-{B95B4D09-D91C-3E5A-61CB-C162DBA295D1}" dt="2024-04-17T19:48:46.491" v="9" actId="20577"/>
          <ac:spMkLst>
            <pc:docMk/>
            <pc:sldMk cId="906921322" sldId="292"/>
            <ac:spMk id="19" creationId="{6C2A58CC-816B-4615-B28E-2B2AFF528062}"/>
          </ac:spMkLst>
        </pc:spChg>
      </pc:sldChg>
      <pc:sldChg chg="modSp">
        <pc:chgData name="Payette, Ashley *HS" userId="S::kmu2xe@uvahealth.org::5a7d7654-cf11-4714-8d98-879680a55927" providerId="AD" clId="Web-{B95B4D09-D91C-3E5A-61CB-C162DBA295D1}" dt="2024-04-17T20:40:09.720" v="671" actId="20577"/>
        <pc:sldMkLst>
          <pc:docMk/>
          <pc:sldMk cId="1378927939" sldId="294"/>
        </pc:sldMkLst>
        <pc:spChg chg="mod">
          <ac:chgData name="Payette, Ashley *HS" userId="S::kmu2xe@uvahealth.org::5a7d7654-cf11-4714-8d98-879680a55927" providerId="AD" clId="Web-{B95B4D09-D91C-3E5A-61CB-C162DBA295D1}" dt="2024-04-17T20:40:09.720" v="671" actId="20577"/>
          <ac:spMkLst>
            <pc:docMk/>
            <pc:sldMk cId="1378927939" sldId="294"/>
            <ac:spMk id="2" creationId="{61BFF694-448E-4BEE-A948-BB3183D96CA2}"/>
          </ac:spMkLst>
        </pc:spChg>
      </pc:sldChg>
      <pc:sldChg chg="modSp">
        <pc:chgData name="Payette, Ashley *HS" userId="S::kmu2xe@uvahealth.org::5a7d7654-cf11-4714-8d98-879680a55927" providerId="AD" clId="Web-{B95B4D09-D91C-3E5A-61CB-C162DBA295D1}" dt="2024-04-17T21:15:48.714" v="914" actId="1076"/>
        <pc:sldMkLst>
          <pc:docMk/>
          <pc:sldMk cId="3930086405" sldId="296"/>
        </pc:sldMkLst>
        <pc:spChg chg="mod">
          <ac:chgData name="Payette, Ashley *HS" userId="S::kmu2xe@uvahealth.org::5a7d7654-cf11-4714-8d98-879680a55927" providerId="AD" clId="Web-{B95B4D09-D91C-3E5A-61CB-C162DBA295D1}" dt="2024-04-17T21:15:48.714" v="914" actId="1076"/>
          <ac:spMkLst>
            <pc:docMk/>
            <pc:sldMk cId="3930086405" sldId="296"/>
            <ac:spMk id="2" creationId="{1B36C05A-C890-4C57-BAED-17B4E672549C}"/>
          </ac:spMkLst>
        </pc:spChg>
      </pc:sldChg>
      <pc:sldChg chg="modSp">
        <pc:chgData name="Payette, Ashley *HS" userId="S::kmu2xe@uvahealth.org::5a7d7654-cf11-4714-8d98-879680a55927" providerId="AD" clId="Web-{B95B4D09-D91C-3E5A-61CB-C162DBA295D1}" dt="2024-04-17T20:40:38.939" v="673" actId="20577"/>
        <pc:sldMkLst>
          <pc:docMk/>
          <pc:sldMk cId="3596008919" sldId="299"/>
        </pc:sldMkLst>
        <pc:spChg chg="mod">
          <ac:chgData name="Payette, Ashley *HS" userId="S::kmu2xe@uvahealth.org::5a7d7654-cf11-4714-8d98-879680a55927" providerId="AD" clId="Web-{B95B4D09-D91C-3E5A-61CB-C162DBA295D1}" dt="2024-04-17T20:40:38.939" v="673" actId="20577"/>
          <ac:spMkLst>
            <pc:docMk/>
            <pc:sldMk cId="3596008919" sldId="299"/>
            <ac:spMk id="2" creationId="{00000000-0000-0000-0000-000000000000}"/>
          </ac:spMkLst>
        </pc:spChg>
      </pc:sldChg>
      <pc:sldChg chg="modSp">
        <pc:chgData name="Payette, Ashley *HS" userId="S::kmu2xe@uvahealth.org::5a7d7654-cf11-4714-8d98-879680a55927" providerId="AD" clId="Web-{B95B4D09-D91C-3E5A-61CB-C162DBA295D1}" dt="2024-04-17T19:47:59.271" v="8" actId="1076"/>
        <pc:sldMkLst>
          <pc:docMk/>
          <pc:sldMk cId="742528862" sldId="301"/>
        </pc:sldMkLst>
        <pc:spChg chg="mod">
          <ac:chgData name="Payette, Ashley *HS" userId="S::kmu2xe@uvahealth.org::5a7d7654-cf11-4714-8d98-879680a55927" providerId="AD" clId="Web-{B95B4D09-D91C-3E5A-61CB-C162DBA295D1}" dt="2024-04-17T19:47:59.271" v="8" actId="1076"/>
          <ac:spMkLst>
            <pc:docMk/>
            <pc:sldMk cId="742528862" sldId="301"/>
            <ac:spMk id="2" creationId="{69AEB4F6-A24F-1197-4DF4-9DF6AE781697}"/>
          </ac:spMkLst>
        </pc:spChg>
        <pc:spChg chg="mod">
          <ac:chgData name="Payette, Ashley *HS" userId="S::kmu2xe@uvahealth.org::5a7d7654-cf11-4714-8d98-879680a55927" providerId="AD" clId="Web-{B95B4D09-D91C-3E5A-61CB-C162DBA295D1}" dt="2024-04-17T19:47:50.786" v="7" actId="1076"/>
          <ac:spMkLst>
            <pc:docMk/>
            <pc:sldMk cId="742528862" sldId="301"/>
            <ac:spMk id="3" creationId="{9D59BE79-490F-D421-6734-C7A2A9FD9CEF}"/>
          </ac:spMkLst>
        </pc:spChg>
      </pc:sldChg>
      <pc:sldChg chg="addSp delSp modSp new">
        <pc:chgData name="Payette, Ashley *HS" userId="S::kmu2xe@uvahealth.org::5a7d7654-cf11-4714-8d98-879680a55927" providerId="AD" clId="Web-{B95B4D09-D91C-3E5A-61CB-C162DBA295D1}" dt="2024-04-17T21:16:24.824" v="916" actId="20577"/>
        <pc:sldMkLst>
          <pc:docMk/>
          <pc:sldMk cId="1943350394" sldId="305"/>
        </pc:sldMkLst>
        <pc:spChg chg="del mod">
          <ac:chgData name="Payette, Ashley *HS" userId="S::kmu2xe@uvahealth.org::5a7d7654-cf11-4714-8d98-879680a55927" providerId="AD" clId="Web-{B95B4D09-D91C-3E5A-61CB-C162DBA295D1}" dt="2024-04-17T20:02:27.737" v="96"/>
          <ac:spMkLst>
            <pc:docMk/>
            <pc:sldMk cId="1943350394" sldId="305"/>
            <ac:spMk id="2" creationId="{3D244BBC-750B-27EE-618A-F4485F756AF2}"/>
          </ac:spMkLst>
        </pc:spChg>
        <pc:spChg chg="mod">
          <ac:chgData name="Payette, Ashley *HS" userId="S::kmu2xe@uvahealth.org::5a7d7654-cf11-4714-8d98-879680a55927" providerId="AD" clId="Web-{B95B4D09-D91C-3E5A-61CB-C162DBA295D1}" dt="2024-04-17T20:02:06.705" v="93" actId="20577"/>
          <ac:spMkLst>
            <pc:docMk/>
            <pc:sldMk cId="1943350394" sldId="305"/>
            <ac:spMk id="3" creationId="{FD5F4E76-5E40-8A14-F4AE-12463A405137}"/>
          </ac:spMkLst>
        </pc:spChg>
        <pc:spChg chg="add del mod">
          <ac:chgData name="Payette, Ashley *HS" userId="S::kmu2xe@uvahealth.org::5a7d7654-cf11-4714-8d98-879680a55927" providerId="AD" clId="Web-{B95B4D09-D91C-3E5A-61CB-C162DBA295D1}" dt="2024-04-17T20:06:34.214" v="104"/>
          <ac:spMkLst>
            <pc:docMk/>
            <pc:sldMk cId="1943350394" sldId="305"/>
            <ac:spMk id="5" creationId="{B262080B-94FF-DBD4-D29D-657A39FE8B02}"/>
          </ac:spMkLst>
        </pc:spChg>
        <pc:spChg chg="add mod">
          <ac:chgData name="Payette, Ashley *HS" userId="S::kmu2xe@uvahealth.org::5a7d7654-cf11-4714-8d98-879680a55927" providerId="AD" clId="Web-{B95B4D09-D91C-3E5A-61CB-C162DBA295D1}" dt="2024-04-17T20:08:06.202" v="111" actId="1076"/>
          <ac:spMkLst>
            <pc:docMk/>
            <pc:sldMk cId="1943350394" sldId="305"/>
            <ac:spMk id="6" creationId="{05520E14-5625-FB77-95F4-DC2F9FC3BB90}"/>
          </ac:spMkLst>
        </pc:spChg>
        <pc:spChg chg="add mod">
          <ac:chgData name="Payette, Ashley *HS" userId="S::kmu2xe@uvahealth.org::5a7d7654-cf11-4714-8d98-879680a55927" providerId="AD" clId="Web-{B95B4D09-D91C-3E5A-61CB-C162DBA295D1}" dt="2024-04-17T20:09:55.299" v="123" actId="14100"/>
          <ac:spMkLst>
            <pc:docMk/>
            <pc:sldMk cId="1943350394" sldId="305"/>
            <ac:spMk id="7" creationId="{1F32F353-F849-0980-E463-191775BF99F7}"/>
          </ac:spMkLst>
        </pc:spChg>
        <pc:spChg chg="add mod">
          <ac:chgData name="Payette, Ashley *HS" userId="S::kmu2xe@uvahealth.org::5a7d7654-cf11-4714-8d98-879680a55927" providerId="AD" clId="Web-{B95B4D09-D91C-3E5A-61CB-C162DBA295D1}" dt="2024-04-17T21:16:19.715" v="915" actId="20577"/>
          <ac:spMkLst>
            <pc:docMk/>
            <pc:sldMk cId="1943350394" sldId="305"/>
            <ac:spMk id="8" creationId="{E6BDE4A7-9C97-4A8A-8C5B-E3ED6BAFBCAE}"/>
          </ac:spMkLst>
        </pc:spChg>
        <pc:spChg chg="add mod">
          <ac:chgData name="Payette, Ashley *HS" userId="S::kmu2xe@uvahealth.org::5a7d7654-cf11-4714-8d98-879680a55927" providerId="AD" clId="Web-{B95B4D09-D91C-3E5A-61CB-C162DBA295D1}" dt="2024-04-17T20:13:02.555" v="180" actId="1076"/>
          <ac:spMkLst>
            <pc:docMk/>
            <pc:sldMk cId="1943350394" sldId="305"/>
            <ac:spMk id="10" creationId="{2011F31E-5EAD-33A2-6128-47FC727FA2AD}"/>
          </ac:spMkLst>
        </pc:spChg>
        <pc:spChg chg="add mod">
          <ac:chgData name="Payette, Ashley *HS" userId="S::kmu2xe@uvahealth.org::5a7d7654-cf11-4714-8d98-879680a55927" providerId="AD" clId="Web-{B95B4D09-D91C-3E5A-61CB-C162DBA295D1}" dt="2024-04-17T21:16:24.824" v="916" actId="20577"/>
          <ac:spMkLst>
            <pc:docMk/>
            <pc:sldMk cId="1943350394" sldId="305"/>
            <ac:spMk id="11" creationId="{B77AEE28-7B55-DB50-162D-FC1E92923A1C}"/>
          </ac:spMkLst>
        </pc:spChg>
        <pc:spChg chg="add mod">
          <ac:chgData name="Payette, Ashley *HS" userId="S::kmu2xe@uvahealth.org::5a7d7654-cf11-4714-8d98-879680a55927" providerId="AD" clId="Web-{B95B4D09-D91C-3E5A-61CB-C162DBA295D1}" dt="2024-04-17T20:21:59.355" v="325" actId="1076"/>
          <ac:spMkLst>
            <pc:docMk/>
            <pc:sldMk cId="1943350394" sldId="305"/>
            <ac:spMk id="12" creationId="{E67BEEEB-8E8B-C4AE-33B3-EABED5162A40}"/>
          </ac:spMkLst>
        </pc:spChg>
        <pc:picChg chg="add mod">
          <ac:chgData name="Payette, Ashley *HS" userId="S::kmu2xe@uvahealth.org::5a7d7654-cf11-4714-8d98-879680a55927" providerId="AD" clId="Web-{B95B4D09-D91C-3E5A-61CB-C162DBA295D1}" dt="2024-04-17T20:08:52.047" v="119" actId="1076"/>
          <ac:picMkLst>
            <pc:docMk/>
            <pc:sldMk cId="1943350394" sldId="305"/>
            <ac:picMk id="4" creationId="{97EE7561-C385-7EA3-BC1A-08F4EEC7D073}"/>
          </ac:picMkLst>
        </pc:picChg>
        <pc:picChg chg="add mod">
          <ac:chgData name="Payette, Ashley *HS" userId="S::kmu2xe@uvahealth.org::5a7d7654-cf11-4714-8d98-879680a55927" providerId="AD" clId="Web-{B95B4D09-D91C-3E5A-61CB-C162DBA295D1}" dt="2024-04-17T20:15:03.685" v="221"/>
          <ac:picMkLst>
            <pc:docMk/>
            <pc:sldMk cId="1943350394" sldId="305"/>
            <ac:picMk id="9" creationId="{0241B837-5C60-DA4C-EE99-AC554D9163C8}"/>
          </ac:picMkLst>
        </pc:picChg>
      </pc:sldChg>
      <pc:sldChg chg="addSp delSp modSp new">
        <pc:chgData name="Payette, Ashley *HS" userId="S::kmu2xe@uvahealth.org::5a7d7654-cf11-4714-8d98-879680a55927" providerId="AD" clId="Web-{B95B4D09-D91C-3E5A-61CB-C162DBA295D1}" dt="2024-04-17T21:16:58.654" v="919" actId="20577"/>
        <pc:sldMkLst>
          <pc:docMk/>
          <pc:sldMk cId="1155580111" sldId="306"/>
        </pc:sldMkLst>
        <pc:spChg chg="del">
          <ac:chgData name="Payette, Ashley *HS" userId="S::kmu2xe@uvahealth.org::5a7d7654-cf11-4714-8d98-879680a55927" providerId="AD" clId="Web-{B95B4D09-D91C-3E5A-61CB-C162DBA295D1}" dt="2024-04-17T20:16:21.437" v="242"/>
          <ac:spMkLst>
            <pc:docMk/>
            <pc:sldMk cId="1155580111" sldId="306"/>
            <ac:spMk id="2" creationId="{B986390A-F8ED-8CFC-DEFD-28E316D509DB}"/>
          </ac:spMkLst>
        </pc:spChg>
        <pc:spChg chg="mod">
          <ac:chgData name="Payette, Ashley *HS" userId="S::kmu2xe@uvahealth.org::5a7d7654-cf11-4714-8d98-879680a55927" providerId="AD" clId="Web-{B95B4D09-D91C-3E5A-61CB-C162DBA295D1}" dt="2024-04-17T20:16:52.923" v="249" actId="20577"/>
          <ac:spMkLst>
            <pc:docMk/>
            <pc:sldMk cId="1155580111" sldId="306"/>
            <ac:spMk id="3" creationId="{7B18ED48-6A78-7601-02D7-4F4B0B576860}"/>
          </ac:spMkLst>
        </pc:spChg>
        <pc:spChg chg="add mod">
          <ac:chgData name="Payette, Ashley *HS" userId="S::kmu2xe@uvahealth.org::5a7d7654-cf11-4714-8d98-879680a55927" providerId="AD" clId="Web-{B95B4D09-D91C-3E5A-61CB-C162DBA295D1}" dt="2024-04-17T21:16:44.887" v="917" actId="20577"/>
          <ac:spMkLst>
            <pc:docMk/>
            <pc:sldMk cId="1155580111" sldId="306"/>
            <ac:spMk id="6" creationId="{CD0C37EF-1D3E-4B23-0670-5584CADAA45D}"/>
          </ac:spMkLst>
        </pc:spChg>
        <pc:spChg chg="add mod">
          <ac:chgData name="Payette, Ashley *HS" userId="S::kmu2xe@uvahealth.org::5a7d7654-cf11-4714-8d98-879680a55927" providerId="AD" clId="Web-{B95B4D09-D91C-3E5A-61CB-C162DBA295D1}" dt="2024-04-17T20:32:37.314" v="561" actId="1076"/>
          <ac:spMkLst>
            <pc:docMk/>
            <pc:sldMk cId="1155580111" sldId="306"/>
            <ac:spMk id="8" creationId="{B8B008C1-5EA8-B31A-A48C-67426E092A29}"/>
          </ac:spMkLst>
        </pc:spChg>
        <pc:spChg chg="add del">
          <ac:chgData name="Payette, Ashley *HS" userId="S::kmu2xe@uvahealth.org::5a7d7654-cf11-4714-8d98-879680a55927" providerId="AD" clId="Web-{B95B4D09-D91C-3E5A-61CB-C162DBA295D1}" dt="2024-04-17T20:22:13.996" v="329"/>
          <ac:spMkLst>
            <pc:docMk/>
            <pc:sldMk cId="1155580111" sldId="306"/>
            <ac:spMk id="10" creationId="{F8310215-8DC6-D4E1-33DB-F77BB25654B9}"/>
          </ac:spMkLst>
        </pc:spChg>
        <pc:spChg chg="add mod">
          <ac:chgData name="Payette, Ashley *HS" userId="S::kmu2xe@uvahealth.org::5a7d7654-cf11-4714-8d98-879680a55927" providerId="AD" clId="Web-{B95B4D09-D91C-3E5A-61CB-C162DBA295D1}" dt="2024-04-17T20:22:51.700" v="336" actId="14100"/>
          <ac:spMkLst>
            <pc:docMk/>
            <pc:sldMk cId="1155580111" sldId="306"/>
            <ac:spMk id="12" creationId="{D70AC68A-AE97-3A52-5FA4-4A833CE2B8ED}"/>
          </ac:spMkLst>
        </pc:spChg>
        <pc:spChg chg="add mod">
          <ac:chgData name="Payette, Ashley *HS" userId="S::kmu2xe@uvahealth.org::5a7d7654-cf11-4714-8d98-879680a55927" providerId="AD" clId="Web-{B95B4D09-D91C-3E5A-61CB-C162DBA295D1}" dt="2024-04-17T21:16:58.654" v="919" actId="20577"/>
          <ac:spMkLst>
            <pc:docMk/>
            <pc:sldMk cId="1155580111" sldId="306"/>
            <ac:spMk id="13" creationId="{5DA96675-EF66-5BBB-5065-A14EE842694F}"/>
          </ac:spMkLst>
        </pc:spChg>
        <pc:spChg chg="add mod">
          <ac:chgData name="Payette, Ashley *HS" userId="S::kmu2xe@uvahealth.org::5a7d7654-cf11-4714-8d98-879680a55927" providerId="AD" clId="Web-{B95B4D09-D91C-3E5A-61CB-C162DBA295D1}" dt="2024-04-17T20:32:57.064" v="565" actId="1076"/>
          <ac:spMkLst>
            <pc:docMk/>
            <pc:sldMk cId="1155580111" sldId="306"/>
            <ac:spMk id="14" creationId="{9BE7F2FE-41C5-78A3-D3DB-221F3026B31D}"/>
          </ac:spMkLst>
        </pc:spChg>
        <pc:spChg chg="add mod">
          <ac:chgData name="Payette, Ashley *HS" userId="S::kmu2xe@uvahealth.org::5a7d7654-cf11-4714-8d98-879680a55927" providerId="AD" clId="Web-{B95B4D09-D91C-3E5A-61CB-C162DBA295D1}" dt="2024-04-17T20:36:52.072" v="664" actId="20577"/>
          <ac:spMkLst>
            <pc:docMk/>
            <pc:sldMk cId="1155580111" sldId="306"/>
            <ac:spMk id="15" creationId="{DC0FE11D-B4FB-A4B0-33CB-0DA7AB89E759}"/>
          </ac:spMkLst>
        </pc:spChg>
        <pc:picChg chg="add mod">
          <ac:chgData name="Payette, Ashley *HS" userId="S::kmu2xe@uvahealth.org::5a7d7654-cf11-4714-8d98-879680a55927" providerId="AD" clId="Web-{B95B4D09-D91C-3E5A-61CB-C162DBA295D1}" dt="2024-04-17T20:18:12.816" v="255"/>
          <ac:picMkLst>
            <pc:docMk/>
            <pc:sldMk cId="1155580111" sldId="306"/>
            <ac:picMk id="4" creationId="{CFCEE60E-62B6-03D4-05B7-86E8AE13F0DC}"/>
          </ac:picMkLst>
        </pc:picChg>
        <pc:picChg chg="add mod">
          <ac:chgData name="Payette, Ashley *HS" userId="S::kmu2xe@uvahealth.org::5a7d7654-cf11-4714-8d98-879680a55927" providerId="AD" clId="Web-{B95B4D09-D91C-3E5A-61CB-C162DBA295D1}" dt="2024-04-17T20:31:56.578" v="557" actId="1076"/>
          <ac:picMkLst>
            <pc:docMk/>
            <pc:sldMk cId="1155580111" sldId="306"/>
            <ac:picMk id="5" creationId="{F1949217-D668-2FEE-DAE5-7F0C11635FB6}"/>
          </ac:picMkLst>
        </pc:picChg>
      </pc:sldChg>
      <pc:sldChg chg="addSp delSp modSp new addAnim delAnim modAnim">
        <pc:chgData name="Payette, Ashley *HS" userId="S::kmu2xe@uvahealth.org::5a7d7654-cf11-4714-8d98-879680a55927" providerId="AD" clId="Web-{B95B4D09-D91C-3E5A-61CB-C162DBA295D1}" dt="2024-04-17T21:12:31.863" v="913" actId="1076"/>
        <pc:sldMkLst>
          <pc:docMk/>
          <pc:sldMk cId="612358680" sldId="307"/>
        </pc:sldMkLst>
        <pc:spChg chg="del mod">
          <ac:chgData name="Payette, Ashley *HS" userId="S::kmu2xe@uvahealth.org::5a7d7654-cf11-4714-8d98-879680a55927" providerId="AD" clId="Web-{B95B4D09-D91C-3E5A-61CB-C162DBA295D1}" dt="2024-04-17T20:49:25.207" v="699"/>
          <ac:spMkLst>
            <pc:docMk/>
            <pc:sldMk cId="612358680" sldId="307"/>
            <ac:spMk id="2" creationId="{5E9B6044-1DA9-931C-0C9D-87081FDD7B34}"/>
          </ac:spMkLst>
        </pc:spChg>
        <pc:spChg chg="mod">
          <ac:chgData name="Payette, Ashley *HS" userId="S::kmu2xe@uvahealth.org::5a7d7654-cf11-4714-8d98-879680a55927" providerId="AD" clId="Web-{B95B4D09-D91C-3E5A-61CB-C162DBA295D1}" dt="2024-04-17T20:43:35.226" v="697" actId="14100"/>
          <ac:spMkLst>
            <pc:docMk/>
            <pc:sldMk cId="612358680" sldId="307"/>
            <ac:spMk id="3" creationId="{8CDE1064-451F-21D9-2AB9-085E5E63C43D}"/>
          </ac:spMkLst>
        </pc:spChg>
        <pc:spChg chg="add mod">
          <ac:chgData name="Payette, Ashley *HS" userId="S::kmu2xe@uvahealth.org::5a7d7654-cf11-4714-8d98-879680a55927" providerId="AD" clId="Web-{B95B4D09-D91C-3E5A-61CB-C162DBA295D1}" dt="2024-04-17T21:06:36.664" v="880" actId="20577"/>
          <ac:spMkLst>
            <pc:docMk/>
            <pc:sldMk cId="612358680" sldId="307"/>
            <ac:spMk id="8" creationId="{C269218B-904F-1647-FA00-C4AA82594AB5}"/>
          </ac:spMkLst>
        </pc:spChg>
        <pc:spChg chg="add del mod">
          <ac:chgData name="Payette, Ashley *HS" userId="S::kmu2xe@uvahealth.org::5a7d7654-cf11-4714-8d98-879680a55927" providerId="AD" clId="Web-{B95B4D09-D91C-3E5A-61CB-C162DBA295D1}" dt="2024-04-17T21:09:24.841" v="883"/>
          <ac:spMkLst>
            <pc:docMk/>
            <pc:sldMk cId="612358680" sldId="307"/>
            <ac:spMk id="10" creationId="{93E59279-AA11-9A34-6651-514048517E38}"/>
          </ac:spMkLst>
        </pc:spChg>
        <pc:spChg chg="add del mod">
          <ac:chgData name="Payette, Ashley *HS" userId="S::kmu2xe@uvahealth.org::5a7d7654-cf11-4714-8d98-879680a55927" providerId="AD" clId="Web-{B95B4D09-D91C-3E5A-61CB-C162DBA295D1}" dt="2024-04-17T21:10:12.734" v="889"/>
          <ac:spMkLst>
            <pc:docMk/>
            <pc:sldMk cId="612358680" sldId="307"/>
            <ac:spMk id="11" creationId="{B0E1A7BE-823A-55C0-CC0E-0166CC8E982C}"/>
          </ac:spMkLst>
        </pc:spChg>
        <pc:spChg chg="add mod">
          <ac:chgData name="Payette, Ashley *HS" userId="S::kmu2xe@uvahealth.org::5a7d7654-cf11-4714-8d98-879680a55927" providerId="AD" clId="Web-{B95B4D09-D91C-3E5A-61CB-C162DBA295D1}" dt="2024-04-17T21:12:31.863" v="913" actId="1076"/>
          <ac:spMkLst>
            <pc:docMk/>
            <pc:sldMk cId="612358680" sldId="307"/>
            <ac:spMk id="12" creationId="{30EB870C-EBAF-1D4C-676C-14FBAD731DD2}"/>
          </ac:spMkLst>
        </pc:spChg>
        <pc:spChg chg="add mod">
          <ac:chgData name="Payette, Ashley *HS" userId="S::kmu2xe@uvahealth.org::5a7d7654-cf11-4714-8d98-879680a55927" providerId="AD" clId="Web-{B95B4D09-D91C-3E5A-61CB-C162DBA295D1}" dt="2024-04-17T21:11:57.862" v="910" actId="20577"/>
          <ac:spMkLst>
            <pc:docMk/>
            <pc:sldMk cId="612358680" sldId="307"/>
            <ac:spMk id="13" creationId="{A2A17317-83C4-508B-ED45-5970D36A8364}"/>
          </ac:spMkLst>
        </pc:spChg>
        <pc:picChg chg="add mod">
          <ac:chgData name="Payette, Ashley *HS" userId="S::kmu2xe@uvahealth.org::5a7d7654-cf11-4714-8d98-879680a55927" providerId="AD" clId="Web-{B95B4D09-D91C-3E5A-61CB-C162DBA295D1}" dt="2024-04-17T20:50:43.022" v="716" actId="14100"/>
          <ac:picMkLst>
            <pc:docMk/>
            <pc:sldMk cId="612358680" sldId="307"/>
            <ac:picMk id="4" creationId="{79EC7EA6-9423-0BF0-AA0C-BB3FADA1DCA4}"/>
          </ac:picMkLst>
        </pc:picChg>
        <pc:picChg chg="add mod">
          <ac:chgData name="Payette, Ashley *HS" userId="S::kmu2xe@uvahealth.org::5a7d7654-cf11-4714-8d98-879680a55927" providerId="AD" clId="Web-{B95B4D09-D91C-3E5A-61CB-C162DBA295D1}" dt="2024-04-17T20:50:49.929" v="717"/>
          <ac:picMkLst>
            <pc:docMk/>
            <pc:sldMk cId="612358680" sldId="307"/>
            <ac:picMk id="5" creationId="{6A303138-9ED8-9224-E63F-BB7127AFB219}"/>
          </ac:picMkLst>
        </pc:picChg>
        <pc:picChg chg="add del mod">
          <ac:chgData name="Payette, Ashley *HS" userId="S::kmu2xe@uvahealth.org::5a7d7654-cf11-4714-8d98-879680a55927" providerId="AD" clId="Web-{B95B4D09-D91C-3E5A-61CB-C162DBA295D1}" dt="2024-04-17T20:52:00.634" v="724"/>
          <ac:picMkLst>
            <pc:docMk/>
            <pc:sldMk cId="612358680" sldId="307"/>
            <ac:picMk id="6" creationId="{20AAF862-1CD2-4B28-C1C0-4649C06AC8ED}"/>
          </ac:picMkLst>
        </pc:picChg>
        <pc:picChg chg="add mod">
          <ac:chgData name="Payette, Ashley *HS" userId="S::kmu2xe@uvahealth.org::5a7d7654-cf11-4714-8d98-879680a55927" providerId="AD" clId="Web-{B95B4D09-D91C-3E5A-61CB-C162DBA295D1}" dt="2024-04-17T21:05:00.270" v="849"/>
          <ac:picMkLst>
            <pc:docMk/>
            <pc:sldMk cId="612358680" sldId="307"/>
            <ac:picMk id="7" creationId="{4079D6E5-A7CA-A206-F55C-029D5C210C3F}"/>
          </ac:picMkLst>
        </pc:picChg>
        <pc:picChg chg="add del mod">
          <ac:chgData name="Payette, Ashley *HS" userId="S::kmu2xe@uvahealth.org::5a7d7654-cf11-4714-8d98-879680a55927" providerId="AD" clId="Web-{B95B4D09-D91C-3E5A-61CB-C162DBA295D1}" dt="2024-04-17T21:03:04.110" v="832"/>
          <ac:picMkLst>
            <pc:docMk/>
            <pc:sldMk cId="612358680" sldId="307"/>
            <ac:picMk id="9" creationId="{BB58391A-469F-08F5-ECB7-7DED35C14478}"/>
          </ac:picMkLst>
        </pc:picChg>
      </pc:sldChg>
    </pc:docChg>
  </pc:docChgLst>
  <pc:docChgLst>
    <pc:chgData name="Strider, Michelle *HS" userId="S::hqx5ne@uvahealth.org::a01ef9a2-1785-4617-b15d-69612db77b4b" providerId="AD" clId="Web-{AB4CE28A-8541-5014-6372-3C50DCBAADC4}"/>
    <pc:docChg chg="addSld modSld modSection">
      <pc:chgData name="Strider, Michelle *HS" userId="S::hqx5ne@uvahealth.org::a01ef9a2-1785-4617-b15d-69612db77b4b" providerId="AD" clId="Web-{AB4CE28A-8541-5014-6372-3C50DCBAADC4}" dt="2024-04-17T17:57:14.798" v="38" actId="20577"/>
      <pc:docMkLst>
        <pc:docMk/>
      </pc:docMkLst>
      <pc:sldChg chg="modSp new">
        <pc:chgData name="Strider, Michelle *HS" userId="S::hqx5ne@uvahealth.org::a01ef9a2-1785-4617-b15d-69612db77b4b" providerId="AD" clId="Web-{AB4CE28A-8541-5014-6372-3C50DCBAADC4}" dt="2024-04-17T17:57:14.798" v="38" actId="20577"/>
        <pc:sldMkLst>
          <pc:docMk/>
          <pc:sldMk cId="2320810968" sldId="304"/>
        </pc:sldMkLst>
        <pc:spChg chg="mod">
          <ac:chgData name="Strider, Michelle *HS" userId="S::hqx5ne@uvahealth.org::a01ef9a2-1785-4617-b15d-69612db77b4b" providerId="AD" clId="Web-{AB4CE28A-8541-5014-6372-3C50DCBAADC4}" dt="2024-04-17T17:57:14.798" v="38" actId="20577"/>
          <ac:spMkLst>
            <pc:docMk/>
            <pc:sldMk cId="2320810968" sldId="304"/>
            <ac:spMk id="2" creationId="{0392B71B-1C9B-8E68-3632-BF3823E8500B}"/>
          </ac:spMkLst>
        </pc:spChg>
      </pc:sldChg>
    </pc:docChg>
  </pc:docChgLst>
  <pc:docChgLst>
    <pc:chgData name="Martin, Victoria *HS (Tori - UVA CH)" userId="S::zek3up@uvahealth.org::9bdc3fd2-3fcb-4e02-ba4e-3224b5196849" providerId="AD" clId="Web-{65F13A0A-DD4C-E385-45A5-DD7A9772948E}"/>
    <pc:docChg chg="modSld">
      <pc:chgData name="Martin, Victoria *HS (Tori - UVA CH)" userId="S::zek3up@uvahealth.org::9bdc3fd2-3fcb-4e02-ba4e-3224b5196849" providerId="AD" clId="Web-{65F13A0A-DD4C-E385-45A5-DD7A9772948E}" dt="2024-04-18T17:37:20.837" v="8" actId="20577"/>
      <pc:docMkLst>
        <pc:docMk/>
      </pc:docMkLst>
      <pc:sldChg chg="modSp">
        <pc:chgData name="Martin, Victoria *HS (Tori - UVA CH)" userId="S::zek3up@uvahealth.org::9bdc3fd2-3fcb-4e02-ba4e-3224b5196849" providerId="AD" clId="Web-{65F13A0A-DD4C-E385-45A5-DD7A9772948E}" dt="2024-04-18T17:37:20.837" v="8" actId="20577"/>
        <pc:sldMkLst>
          <pc:docMk/>
          <pc:sldMk cId="1910560052" sldId="290"/>
        </pc:sldMkLst>
        <pc:spChg chg="mod">
          <ac:chgData name="Martin, Victoria *HS (Tori - UVA CH)" userId="S::zek3up@uvahealth.org::9bdc3fd2-3fcb-4e02-ba4e-3224b5196849" providerId="AD" clId="Web-{65F13A0A-DD4C-E385-45A5-DD7A9772948E}" dt="2024-04-18T17:37:20.837" v="8" actId="20577"/>
          <ac:spMkLst>
            <pc:docMk/>
            <pc:sldMk cId="1910560052" sldId="290"/>
            <ac:spMk id="6" creationId="{9668D716-A254-47DD-A180-813A42411EB5}"/>
          </ac:spMkLst>
        </pc:spChg>
      </pc:sldChg>
    </pc:docChg>
  </pc:docChgLst>
  <pc:docChgLst>
    <pc:chgData name="Martin, Victoria *HS (Tori - UVA CH)" userId="S::zek3up@uvahealth.org::9bdc3fd2-3fcb-4e02-ba4e-3224b5196849" providerId="AD" clId="Web-{52ED8883-B9AC-B7D8-872C-8E275D7BA432}"/>
    <pc:docChg chg="modSld">
      <pc:chgData name="Martin, Victoria *HS (Tori - UVA CH)" userId="S::zek3up@uvahealth.org::9bdc3fd2-3fcb-4e02-ba4e-3224b5196849" providerId="AD" clId="Web-{52ED8883-B9AC-B7D8-872C-8E275D7BA432}" dt="2024-04-19T19:59:57.884" v="14" actId="20577"/>
      <pc:docMkLst>
        <pc:docMk/>
      </pc:docMkLst>
      <pc:sldChg chg="modSp">
        <pc:chgData name="Martin, Victoria *HS (Tori - UVA CH)" userId="S::zek3up@uvahealth.org::9bdc3fd2-3fcb-4e02-ba4e-3224b5196849" providerId="AD" clId="Web-{52ED8883-B9AC-B7D8-872C-8E275D7BA432}" dt="2024-04-19T19:59:57.884" v="14" actId="20577"/>
        <pc:sldMkLst>
          <pc:docMk/>
          <pc:sldMk cId="1910560052" sldId="290"/>
        </pc:sldMkLst>
        <pc:spChg chg="mod">
          <ac:chgData name="Martin, Victoria *HS (Tori - UVA CH)" userId="S::zek3up@uvahealth.org::9bdc3fd2-3fcb-4e02-ba4e-3224b5196849" providerId="AD" clId="Web-{52ED8883-B9AC-B7D8-872C-8E275D7BA432}" dt="2024-04-19T19:59:57.884" v="14" actId="20577"/>
          <ac:spMkLst>
            <pc:docMk/>
            <pc:sldMk cId="1910560052" sldId="290"/>
            <ac:spMk id="6" creationId="{9668D716-A254-47DD-A180-813A42411EB5}"/>
          </ac:spMkLst>
        </pc:spChg>
      </pc:sldChg>
      <pc:sldChg chg="modSp">
        <pc:chgData name="Martin, Victoria *HS (Tori - UVA CH)" userId="S::zek3up@uvahealth.org::9bdc3fd2-3fcb-4e02-ba4e-3224b5196849" providerId="AD" clId="Web-{52ED8883-B9AC-B7D8-872C-8E275D7BA432}" dt="2024-04-19T19:59:02.820" v="2" actId="20577"/>
        <pc:sldMkLst>
          <pc:docMk/>
          <pc:sldMk cId="1302397296" sldId="291"/>
        </pc:sldMkLst>
        <pc:spChg chg="mod">
          <ac:chgData name="Martin, Victoria *HS (Tori - UVA CH)" userId="S::zek3up@uvahealth.org::9bdc3fd2-3fcb-4e02-ba4e-3224b5196849" providerId="AD" clId="Web-{52ED8883-B9AC-B7D8-872C-8E275D7BA432}" dt="2024-04-19T19:59:02.820" v="2" actId="20577"/>
          <ac:spMkLst>
            <pc:docMk/>
            <pc:sldMk cId="1302397296" sldId="291"/>
            <ac:spMk id="4" creationId="{97DA5482-B1F9-41C7-BBC0-AA647FCB304A}"/>
          </ac:spMkLst>
        </pc:spChg>
      </pc:sldChg>
    </pc:docChg>
  </pc:docChgLst>
  <pc:docChgLst>
    <pc:chgData name="Payette, Ashley *HS" userId="S::kmu2xe@uvahealth.org::5a7d7654-cf11-4714-8d98-879680a55927" providerId="AD" clId="Web-{DEFCEF98-8025-E8D1-7627-5FBCDD47468F}"/>
    <pc:docChg chg="modSld">
      <pc:chgData name="Payette, Ashley *HS" userId="S::kmu2xe@uvahealth.org::5a7d7654-cf11-4714-8d98-879680a55927" providerId="AD" clId="Web-{DEFCEF98-8025-E8D1-7627-5FBCDD47468F}" dt="2024-04-18T13:02:36.663" v="2" actId="20577"/>
      <pc:docMkLst>
        <pc:docMk/>
      </pc:docMkLst>
      <pc:sldChg chg="modSp">
        <pc:chgData name="Payette, Ashley *HS" userId="S::kmu2xe@uvahealth.org::5a7d7654-cf11-4714-8d98-879680a55927" providerId="AD" clId="Web-{DEFCEF98-8025-E8D1-7627-5FBCDD47468F}" dt="2024-04-18T13:02:36.663" v="2" actId="20577"/>
        <pc:sldMkLst>
          <pc:docMk/>
          <pc:sldMk cId="1302397296" sldId="291"/>
        </pc:sldMkLst>
        <pc:spChg chg="mod">
          <ac:chgData name="Payette, Ashley *HS" userId="S::kmu2xe@uvahealth.org::5a7d7654-cf11-4714-8d98-879680a55927" providerId="AD" clId="Web-{DEFCEF98-8025-E8D1-7627-5FBCDD47468F}" dt="2024-04-18T13:02:36.663" v="2" actId="20577"/>
          <ac:spMkLst>
            <pc:docMk/>
            <pc:sldMk cId="1302397296" sldId="291"/>
            <ac:spMk id="6" creationId="{A1CD2D93-C248-4CCB-AF6B-D1887B15CC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4A234-A43E-409F-8BA6-C2C988778E33}" type="datetimeFigureOut">
              <a:t>4/19/2024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F3FB3-9A16-40FE-A3A1-DA347F065503}" type="slidenum">
              <a:t>‹#›</a:t>
            </a:fld>
            <a:endParaRPr lang="en-US"/>
          </a:p>
        </p:txBody>
      </p:sp>
    </p:spTree>
    <p:extLst>
      <p:ext uri="{BB962C8B-B14F-4D97-AF65-F5344CB8AC3E}">
        <p14:creationId xmlns:p14="http://schemas.microsoft.com/office/powerpoint/2010/main" val="3216725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cs typeface="Calibri"/>
              </a:rPr>
              <a:t>Good (Morning, Afternoon, Evening).</a:t>
            </a:r>
            <a:endParaRPr lang="en-US"/>
          </a:p>
          <a:p>
            <a:pPr marL="171450" indent="-171450">
              <a:buFont typeface="Arial"/>
              <a:buChar char="•"/>
            </a:pPr>
            <a:endParaRPr lang="en-US">
              <a:cs typeface="Calibri"/>
            </a:endParaRPr>
          </a:p>
          <a:p>
            <a:pPr marL="171450" indent="-171450">
              <a:buFont typeface="Arial"/>
              <a:buChar char="•"/>
            </a:pPr>
            <a:r>
              <a:rPr lang="en-US">
                <a:cs typeface="Calibri"/>
              </a:rPr>
              <a:t>We ask that you have your camera off if you are in a distracting environment, but cameras </a:t>
            </a:r>
            <a:r>
              <a:rPr lang="en-US" b="1" i="1" u="sng">
                <a:cs typeface="Calibri"/>
              </a:rPr>
              <a:t>ON</a:t>
            </a:r>
            <a:r>
              <a:rPr lang="en-US">
                <a:cs typeface="Calibri"/>
              </a:rPr>
              <a:t> if at all possible! Remain muted unless you are speaking, (hosts- remember you can mute by right clicking or hovering over the person and muting them)</a:t>
            </a:r>
          </a:p>
          <a:p>
            <a:pPr marL="171450" indent="-171450">
              <a:buFont typeface="Arial"/>
              <a:buChar char="•"/>
            </a:pPr>
            <a:endParaRPr lang="en-US">
              <a:cs typeface="Calibri"/>
            </a:endParaRPr>
          </a:p>
          <a:p>
            <a:pPr marL="171450" indent="-171450">
              <a:buFont typeface="Arial"/>
              <a:buChar char="•"/>
            </a:pPr>
            <a:r>
              <a:rPr lang="en-US">
                <a:cs typeface="Calibri"/>
              </a:rPr>
              <a:t>We encourage you to take note of any questions you have and write them down. You can also put them in chat and we can review them there. </a:t>
            </a:r>
          </a:p>
          <a:p>
            <a:pPr marL="171450" indent="-171450">
              <a:buFont typeface="Arial"/>
              <a:buChar char="•"/>
            </a:pPr>
            <a:endParaRPr lang="en-US">
              <a:cs typeface="Calibri"/>
            </a:endParaRPr>
          </a:p>
          <a:p>
            <a:pPr marL="171450" indent="-171450">
              <a:buFont typeface="Arial"/>
              <a:buChar char="•"/>
            </a:pPr>
            <a:r>
              <a:rPr lang="en-US">
                <a:cs typeface="Calibri"/>
              </a:rPr>
              <a:t>As we go through the information we hope to naturally provide the answers! If not, we have provided a time for Q&amp;A.</a:t>
            </a:r>
          </a:p>
          <a:p>
            <a:pPr marL="171450" indent="-171450">
              <a:buFont typeface="Arial"/>
              <a:buChar char="•"/>
            </a:pPr>
            <a:endParaRPr lang="en-US">
              <a:cs typeface="Calibri"/>
            </a:endParaRPr>
          </a:p>
          <a:p>
            <a:pPr marL="171450" indent="-171450">
              <a:buFont typeface="Arial"/>
              <a:buChar char="•"/>
            </a:pPr>
            <a:r>
              <a:rPr lang="en-US">
                <a:cs typeface="Calibri"/>
              </a:rPr>
              <a:t>Ok, let's get started- </a:t>
            </a:r>
          </a:p>
          <a:p>
            <a:pPr marL="171450" indent="-171450">
              <a:buFont typeface="Arial"/>
              <a:buChar char="•"/>
            </a:pPr>
            <a:endParaRPr lang="en-US">
              <a:cs typeface="Calibri"/>
            </a:endParaRPr>
          </a:p>
          <a:p>
            <a:pPr marL="171450" indent="-171450">
              <a:buFont typeface="Arial"/>
              <a:buChar char="•"/>
            </a:pPr>
            <a:r>
              <a:rPr lang="en-US">
                <a:cs typeface="Calibri"/>
              </a:rPr>
              <a:t>(Introduce your self and other co-leaders- Add you role in the organization, facility(s), years)</a:t>
            </a:r>
          </a:p>
          <a:p>
            <a:pPr marL="171450" indent="-171450">
              <a:buFont typeface="Arial"/>
              <a:buChar char="•"/>
            </a:pPr>
            <a:endParaRPr lang="en-US">
              <a:cs typeface="Calibri"/>
            </a:endParaRPr>
          </a:p>
          <a:p>
            <a:pPr marL="171450" indent="-171450">
              <a:buFont typeface="Arial"/>
              <a:buChar char="•"/>
            </a:pPr>
            <a:r>
              <a:rPr lang="en-US">
                <a:cs typeface="Calibri"/>
              </a:rPr>
              <a:t>We are very excited to share with you the newly restructured UVA Community Health Nursing Professional Governance Organization, NPGO for short.</a:t>
            </a:r>
          </a:p>
          <a:p>
            <a:pPr marL="171450" indent="-171450">
              <a:buFont typeface="Arial"/>
              <a:buChar char="•"/>
            </a:pPr>
            <a:endParaRPr lang="en-US">
              <a:cs typeface="Calibri"/>
            </a:endParaRPr>
          </a:p>
          <a:p>
            <a:pPr marL="171450" indent="-171450">
              <a:buFont typeface="Arial"/>
              <a:buChar char="•"/>
            </a:pPr>
            <a:r>
              <a:rPr lang="en-US">
                <a:cs typeface="Calibri"/>
              </a:rPr>
              <a:t>You will see some similarities is the shared-decision making process with robust changes that streamline promoting the voice of the bedside or frontline nurse in collaboration with leaders and interdisciplinary teams to achieve measurable outcomes.</a:t>
            </a:r>
          </a:p>
        </p:txBody>
      </p:sp>
      <p:sp>
        <p:nvSpPr>
          <p:cNvPr id="4" name="Slide Number Placeholder 3"/>
          <p:cNvSpPr>
            <a:spLocks noGrp="1"/>
          </p:cNvSpPr>
          <p:nvPr>
            <p:ph type="sldNum" sz="quarter" idx="5"/>
          </p:nvPr>
        </p:nvSpPr>
        <p:spPr/>
        <p:txBody>
          <a:bodyPr/>
          <a:lstStyle/>
          <a:p>
            <a:fld id="{43DF3FB3-9A16-40FE-A3A1-DA347F065503}" type="slidenum">
              <a:rPr lang="en-US"/>
              <a:t>2</a:t>
            </a:fld>
            <a:endParaRPr lang="en-US"/>
          </a:p>
        </p:txBody>
      </p:sp>
    </p:spTree>
    <p:extLst>
      <p:ext uri="{BB962C8B-B14F-4D97-AF65-F5344CB8AC3E}">
        <p14:creationId xmlns:p14="http://schemas.microsoft.com/office/powerpoint/2010/main" val="41377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cs typeface="Calibri"/>
              </a:rPr>
              <a:t>This is a bi-directional  structure where ideas can begin from any point. Proposals will flow through the structure as needed and final decisions regarding nursing practice will be made as shared decision amongst the appropriate </a:t>
            </a:r>
            <a:r>
              <a:rPr lang="en-US" err="1">
                <a:cs typeface="Calibri"/>
              </a:rPr>
              <a:t>callaborative</a:t>
            </a:r>
            <a:r>
              <a:rPr lang="en-US">
                <a:cs typeface="Calibri"/>
              </a:rPr>
              <a:t>, council or committee.</a:t>
            </a:r>
          </a:p>
          <a:p>
            <a:endParaRPr lang="en-US">
              <a:cs typeface="Calibri"/>
            </a:endParaRPr>
          </a:p>
          <a:p>
            <a:pPr marL="285750" indent="-2857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3DF3FB3-9A16-40FE-A3A1-DA347F065503}" type="slidenum">
              <a:rPr lang="en-US"/>
              <a:t>11</a:t>
            </a:fld>
            <a:endParaRPr lang="en-US"/>
          </a:p>
        </p:txBody>
      </p:sp>
    </p:spTree>
    <p:extLst>
      <p:ext uri="{BB962C8B-B14F-4D97-AF65-F5344CB8AC3E}">
        <p14:creationId xmlns:p14="http://schemas.microsoft.com/office/powerpoint/2010/main" val="2368357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cs typeface="Calibri"/>
              </a:rPr>
              <a:t>For this slide we are talking about the employed nurse leader :), since we can all be a leader withing our role.</a:t>
            </a:r>
            <a:endParaRPr lang="en-US"/>
          </a:p>
          <a:p>
            <a:pPr marL="171450" indent="-171450">
              <a:buFont typeface="Arial"/>
              <a:buChar char="•"/>
            </a:pPr>
            <a:endParaRPr lang="en-US">
              <a:cs typeface="Calibri"/>
            </a:endParaRPr>
          </a:p>
          <a:p>
            <a:pPr marL="171450" indent="-171450">
              <a:buFont typeface="Arial"/>
              <a:buChar char="•"/>
            </a:pPr>
            <a:r>
              <a:rPr lang="en-US">
                <a:cs typeface="Calibri"/>
              </a:rPr>
              <a:t>But for the assistant nurse manager, managers, directors etc. </a:t>
            </a:r>
          </a:p>
          <a:p>
            <a:pPr marL="171450" indent="-171450">
              <a:buFont typeface="Arial"/>
              <a:buChar char="•"/>
            </a:pPr>
            <a:endParaRPr lang="en-US">
              <a:cs typeface="Calibri"/>
            </a:endParaRPr>
          </a:p>
          <a:p>
            <a:pPr marL="171450" indent="-171450">
              <a:buFont typeface="Arial"/>
              <a:buChar char="•"/>
            </a:pPr>
            <a:r>
              <a:rPr lang="en-US">
                <a:cs typeface="Calibri"/>
              </a:rPr>
              <a:t>They play an important role in supporting and facilitating the professional accountability of nursing at all levels of the </a:t>
            </a:r>
            <a:r>
              <a:rPr lang="en-US" err="1">
                <a:cs typeface="Calibri"/>
              </a:rPr>
              <a:t>orgnaization</a:t>
            </a:r>
            <a:endParaRPr lang="en-US">
              <a:cs typeface="Calibri"/>
            </a:endParaRPr>
          </a:p>
          <a:p>
            <a:pPr marL="171450" indent="-171450">
              <a:buFont typeface="Arial"/>
              <a:buChar char="•"/>
            </a:pPr>
            <a:endParaRPr lang="en-US">
              <a:cs typeface="Calibri"/>
            </a:endParaRPr>
          </a:p>
          <a:p>
            <a:pPr marL="171450" indent="-171450">
              <a:buFont typeface="Arial"/>
              <a:buChar char="•"/>
            </a:pP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3DF3FB3-9A16-40FE-A3A1-DA347F065503}" type="slidenum">
              <a:rPr lang="en-US"/>
              <a:t>12</a:t>
            </a:fld>
            <a:endParaRPr lang="en-US"/>
          </a:p>
        </p:txBody>
      </p:sp>
    </p:spTree>
    <p:extLst>
      <p:ext uri="{BB962C8B-B14F-4D97-AF65-F5344CB8AC3E}">
        <p14:creationId xmlns:p14="http://schemas.microsoft.com/office/powerpoint/2010/main" val="3870312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a:p>
            <a:endParaRPr lang="en-US">
              <a:cs typeface="Calibri"/>
            </a:endParaRPr>
          </a:p>
          <a:p>
            <a:pPr marL="171450" indent="-171450">
              <a:buFont typeface="Arial"/>
              <a:buChar char="•"/>
            </a:pPr>
            <a:r>
              <a:rPr lang="en-US">
                <a:cs typeface="Calibri"/>
              </a:rPr>
              <a:t>Most importantly, nurses who engage in professional governance will have an active voice in our practice</a:t>
            </a:r>
          </a:p>
          <a:p>
            <a:pPr marL="171450" indent="-171450">
              <a:buFont typeface="Arial"/>
              <a:buChar char="•"/>
            </a:pPr>
            <a:endParaRPr lang="en-US">
              <a:cs typeface="Calibri"/>
            </a:endParaRPr>
          </a:p>
          <a:p>
            <a:pPr marL="171450" indent="-171450">
              <a:buFont typeface="Arial"/>
              <a:buChar char="•"/>
            </a:pPr>
            <a:r>
              <a:rPr lang="en-US">
                <a:cs typeface="Calibri"/>
              </a:rPr>
              <a:t>Nurses must remain accountable for nursing practice and nursing outcomes</a:t>
            </a:r>
          </a:p>
          <a:p>
            <a:pPr marL="171450" indent="-171450">
              <a:buFont typeface="Arial"/>
              <a:buChar char="•"/>
            </a:pPr>
            <a:endParaRPr lang="en-US">
              <a:cs typeface="Calibri"/>
            </a:endParaRPr>
          </a:p>
          <a:p>
            <a:pPr marL="171450" indent="-171450">
              <a:buFont typeface="Arial"/>
              <a:buChar char="•"/>
            </a:pPr>
            <a:r>
              <a:rPr lang="en-US">
                <a:cs typeface="Calibri"/>
              </a:rPr>
              <a:t>When we become professionally accountable and engage beyond the bedside we achieve next level professionalism</a:t>
            </a:r>
          </a:p>
        </p:txBody>
      </p:sp>
      <p:sp>
        <p:nvSpPr>
          <p:cNvPr id="4" name="Slide Number Placeholder 3"/>
          <p:cNvSpPr>
            <a:spLocks noGrp="1"/>
          </p:cNvSpPr>
          <p:nvPr>
            <p:ph type="sldNum" sz="quarter" idx="5"/>
          </p:nvPr>
        </p:nvSpPr>
        <p:spPr/>
        <p:txBody>
          <a:bodyPr/>
          <a:lstStyle/>
          <a:p>
            <a:fld id="{43DF3FB3-9A16-40FE-A3A1-DA347F065503}" type="slidenum">
              <a:rPr lang="en-US"/>
              <a:t>13</a:t>
            </a:fld>
            <a:endParaRPr lang="en-US"/>
          </a:p>
        </p:txBody>
      </p:sp>
    </p:spTree>
    <p:extLst>
      <p:ext uri="{BB962C8B-B14F-4D97-AF65-F5344CB8AC3E}">
        <p14:creationId xmlns:p14="http://schemas.microsoft.com/office/powerpoint/2010/main" val="4024775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cs typeface="Calibri"/>
              </a:rPr>
              <a:t>Mark your calendars for the THIRD WEDNESDAY of EVERY MONTH!</a:t>
            </a:r>
          </a:p>
          <a:p>
            <a:pPr marL="285750" indent="-285750">
              <a:buFont typeface="Arial"/>
              <a:buChar char="•"/>
            </a:pPr>
            <a:endParaRPr lang="en-US">
              <a:cs typeface="Calibri"/>
            </a:endParaRPr>
          </a:p>
          <a:p>
            <a:pPr marL="285750" indent="-285750">
              <a:buFont typeface="Arial"/>
              <a:buChar char="•"/>
            </a:pPr>
            <a:r>
              <a:rPr lang="en-US">
                <a:cs typeface="Calibri"/>
              </a:rPr>
              <a:t>We will use there meeting dates and times for our new UVACH NPGO meetings and re-</a:t>
            </a:r>
            <a:r>
              <a:rPr lang="en-US" err="1">
                <a:cs typeface="Calibri"/>
              </a:rPr>
              <a:t>evalaute</a:t>
            </a:r>
            <a:r>
              <a:rPr lang="en-US">
                <a:cs typeface="Calibri"/>
              </a:rPr>
              <a:t> meeting lengths, day of the week, and details over time. As we grow as a NPGO we can adjust as needed!</a:t>
            </a:r>
          </a:p>
        </p:txBody>
      </p:sp>
      <p:sp>
        <p:nvSpPr>
          <p:cNvPr id="4" name="Slide Number Placeholder 3"/>
          <p:cNvSpPr>
            <a:spLocks noGrp="1"/>
          </p:cNvSpPr>
          <p:nvPr>
            <p:ph type="sldNum" sz="quarter" idx="5"/>
          </p:nvPr>
        </p:nvSpPr>
        <p:spPr/>
        <p:txBody>
          <a:bodyPr/>
          <a:lstStyle/>
          <a:p>
            <a:fld id="{43DF3FB3-9A16-40FE-A3A1-DA347F065503}" type="slidenum">
              <a:rPr lang="en-US"/>
              <a:t>14</a:t>
            </a:fld>
            <a:endParaRPr lang="en-US"/>
          </a:p>
        </p:txBody>
      </p:sp>
    </p:spTree>
    <p:extLst>
      <p:ext uri="{BB962C8B-B14F-4D97-AF65-F5344CB8AC3E}">
        <p14:creationId xmlns:p14="http://schemas.microsoft.com/office/powerpoint/2010/main" val="2309615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a:cs typeface="Calibri"/>
              </a:rPr>
              <a:t>There are many leadership opportunities for RNs across the organization</a:t>
            </a:r>
          </a:p>
          <a:p>
            <a:pPr marL="285750" indent="-285750">
              <a:buFont typeface="Arial"/>
              <a:buChar char="•"/>
            </a:pPr>
            <a:endParaRPr lang="en-US">
              <a:cs typeface="Calibri"/>
            </a:endParaRPr>
          </a:p>
          <a:p>
            <a:pPr marL="285750" indent="-285750">
              <a:buFont typeface="Arial"/>
              <a:buChar char="•"/>
            </a:pPr>
            <a:r>
              <a:rPr lang="en-US">
                <a:cs typeface="Calibri"/>
              </a:rPr>
              <a:t>We would like to have representatives from all three facilities and a variety of practice settings for the central committees and central councils</a:t>
            </a:r>
          </a:p>
          <a:p>
            <a:pPr marL="285750" indent="-285750">
              <a:buFont typeface="Arial"/>
              <a:buChar char="•"/>
            </a:pPr>
            <a:endParaRPr lang="en-US">
              <a:cs typeface="Calibri"/>
            </a:endParaRPr>
          </a:p>
          <a:p>
            <a:pPr marL="285750" indent="-285750">
              <a:buFont typeface="Arial"/>
              <a:buChar char="•"/>
            </a:pPr>
            <a:r>
              <a:rPr lang="en-US">
                <a:cs typeface="Calibri"/>
              </a:rPr>
              <a:t>Willingness to serve and people skills are the best qualities to bring to the table :)</a:t>
            </a:r>
          </a:p>
          <a:p>
            <a:pPr marL="285750" indent="-285750">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3DF3FB3-9A16-40FE-A3A1-DA347F065503}" type="slidenum">
              <a:rPr lang="en-US"/>
              <a:t>15</a:t>
            </a:fld>
            <a:endParaRPr lang="en-US"/>
          </a:p>
        </p:txBody>
      </p:sp>
    </p:spTree>
    <p:extLst>
      <p:ext uri="{BB962C8B-B14F-4D97-AF65-F5344CB8AC3E}">
        <p14:creationId xmlns:p14="http://schemas.microsoft.com/office/powerpoint/2010/main" val="3516259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p:txBody>
      </p:sp>
      <p:sp>
        <p:nvSpPr>
          <p:cNvPr id="4" name="Slide Number Placeholder 3"/>
          <p:cNvSpPr>
            <a:spLocks noGrp="1"/>
          </p:cNvSpPr>
          <p:nvPr>
            <p:ph type="sldNum" sz="quarter" idx="5"/>
          </p:nvPr>
        </p:nvSpPr>
        <p:spPr/>
        <p:txBody>
          <a:bodyPr/>
          <a:lstStyle/>
          <a:p>
            <a:fld id="{43DF3FB3-9A16-40FE-A3A1-DA347F065503}" type="slidenum">
              <a:rPr lang="en-US"/>
              <a:t>16</a:t>
            </a:fld>
            <a:endParaRPr lang="en-US"/>
          </a:p>
        </p:txBody>
      </p:sp>
    </p:spTree>
    <p:extLst>
      <p:ext uri="{BB962C8B-B14F-4D97-AF65-F5344CB8AC3E}">
        <p14:creationId xmlns:p14="http://schemas.microsoft.com/office/powerpoint/2010/main" val="3971752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(Feel free to stope the screen share so you can see the participants.)</a:t>
            </a:r>
          </a:p>
        </p:txBody>
      </p:sp>
      <p:sp>
        <p:nvSpPr>
          <p:cNvPr id="4" name="Slide Number Placeholder 3"/>
          <p:cNvSpPr>
            <a:spLocks noGrp="1"/>
          </p:cNvSpPr>
          <p:nvPr>
            <p:ph type="sldNum" sz="quarter" idx="5"/>
          </p:nvPr>
        </p:nvSpPr>
        <p:spPr/>
        <p:txBody>
          <a:bodyPr/>
          <a:lstStyle/>
          <a:p>
            <a:fld id="{43DF3FB3-9A16-40FE-A3A1-DA347F065503}" type="slidenum">
              <a:rPr lang="en-US"/>
              <a:t>20</a:t>
            </a:fld>
            <a:endParaRPr lang="en-US"/>
          </a:p>
        </p:txBody>
      </p:sp>
    </p:spTree>
    <p:extLst>
      <p:ext uri="{BB962C8B-B14F-4D97-AF65-F5344CB8AC3E}">
        <p14:creationId xmlns:p14="http://schemas.microsoft.com/office/powerpoint/2010/main" val="1673672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cs typeface="Calibri"/>
              </a:rPr>
              <a:t>Nursing Professional Governance is the mechanism by which team members work with nursing leadership to accomplish activities related to the nursing scope and standards of practice, including the development of practice standards, monitoring of care, ongoing team member development, and community outreach as it supports our mission, vision, and values. </a:t>
            </a:r>
          </a:p>
          <a:p>
            <a:pPr marL="171450" indent="-171450">
              <a:buFont typeface="Arial"/>
              <a:buChar char="•"/>
            </a:pPr>
            <a:endParaRPr lang="en-US">
              <a:cs typeface="Calibri"/>
            </a:endParaRPr>
          </a:p>
          <a:p>
            <a:pPr marL="171450" indent="-171450">
              <a:buFont typeface="Arial"/>
              <a:buChar char="•"/>
            </a:pPr>
            <a:r>
              <a:rPr lang="en-US">
                <a:cs typeface="Calibri"/>
              </a:rPr>
              <a:t>There are local councils, central councils and committees that participate and facilitate the collaboration of professional shared decision making among nursing bedside team members, nurses in support roles, nursing leaders, Interdisciplinary teams, and the Nursing Executive Council to achieve the highest standards of care and quality outcomes. </a:t>
            </a:r>
          </a:p>
          <a:p>
            <a:pPr marL="171450" indent="-171450">
              <a:buFont typeface="Arial"/>
              <a:buChar char="•"/>
            </a:pPr>
            <a:endParaRPr lang="en-US">
              <a:cs typeface="Calibri"/>
            </a:endParaRPr>
          </a:p>
          <a:p>
            <a:pPr marL="171450" indent="-171450">
              <a:buFont typeface="Arial"/>
              <a:buChar char="•"/>
            </a:pPr>
            <a:r>
              <a:rPr lang="en-US">
                <a:cs typeface="Calibri"/>
              </a:rPr>
              <a:t>This is all accomplish through the support of the Chief Nursing Officer and the broader Executive Leadership Team in support of our ASPIRE Values</a:t>
            </a:r>
            <a:endParaRPr lang="en-US"/>
          </a:p>
        </p:txBody>
      </p:sp>
      <p:sp>
        <p:nvSpPr>
          <p:cNvPr id="4" name="Slide Number Placeholder 3"/>
          <p:cNvSpPr>
            <a:spLocks noGrp="1"/>
          </p:cNvSpPr>
          <p:nvPr>
            <p:ph type="sldNum" sz="quarter" idx="5"/>
          </p:nvPr>
        </p:nvSpPr>
        <p:spPr/>
        <p:txBody>
          <a:bodyPr/>
          <a:lstStyle/>
          <a:p>
            <a:fld id="{43DF3FB3-9A16-40FE-A3A1-DA347F065503}" type="slidenum">
              <a:t>3</a:t>
            </a:fld>
            <a:endParaRPr lang="en-US"/>
          </a:p>
        </p:txBody>
      </p:sp>
    </p:spTree>
    <p:extLst>
      <p:ext uri="{BB962C8B-B14F-4D97-AF65-F5344CB8AC3E}">
        <p14:creationId xmlns:p14="http://schemas.microsoft.com/office/powerpoint/2010/main" val="199499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(READ SLIDE)</a:t>
            </a:r>
            <a:endParaRPr lang="en-US"/>
          </a:p>
          <a:p>
            <a:endParaRPr lang="en-US">
              <a:cs typeface="Calibri"/>
            </a:endParaRPr>
          </a:p>
          <a:p>
            <a:pPr marL="171450" indent="-171450">
              <a:buFont typeface="Arial"/>
              <a:buChar char="•"/>
            </a:pPr>
            <a:r>
              <a:rPr lang="en-US">
                <a:cs typeface="Calibri"/>
              </a:rPr>
              <a:t>Some examples of interdisciplinary teams are: Sepsis, Primary Heart, Patient Stroke, Patient Experience Champions, and many others.</a:t>
            </a:r>
          </a:p>
        </p:txBody>
      </p:sp>
      <p:sp>
        <p:nvSpPr>
          <p:cNvPr id="4" name="Slide Number Placeholder 3"/>
          <p:cNvSpPr>
            <a:spLocks noGrp="1"/>
          </p:cNvSpPr>
          <p:nvPr>
            <p:ph type="sldNum" sz="quarter" idx="5"/>
          </p:nvPr>
        </p:nvSpPr>
        <p:spPr/>
        <p:txBody>
          <a:bodyPr/>
          <a:lstStyle/>
          <a:p>
            <a:fld id="{43DF3FB3-9A16-40FE-A3A1-DA347F065503}" type="slidenum">
              <a:rPr lang="en-US"/>
              <a:t>4</a:t>
            </a:fld>
            <a:endParaRPr lang="en-US"/>
          </a:p>
        </p:txBody>
      </p:sp>
    </p:spTree>
    <p:extLst>
      <p:ext uri="{BB962C8B-B14F-4D97-AF65-F5344CB8AC3E}">
        <p14:creationId xmlns:p14="http://schemas.microsoft.com/office/powerpoint/2010/main" val="538229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Within the new Governance Structure, there are:</a:t>
            </a:r>
            <a:endParaRPr lang="en-US"/>
          </a:p>
          <a:p>
            <a:pPr marL="171450" indent="-171450">
              <a:buFont typeface="Arial"/>
              <a:buChar char="•"/>
            </a:pPr>
            <a:r>
              <a:rPr lang="en-US">
                <a:cs typeface="Calibri"/>
              </a:rPr>
              <a:t> Four central Councils that operate at a system wide level among the three medical centers: (CPMC, HAMC, and PWMC)</a:t>
            </a:r>
          </a:p>
          <a:p>
            <a:pPr marL="171450" indent="-171450">
              <a:buFont typeface="Arial"/>
              <a:buChar char="•"/>
            </a:pPr>
            <a:r>
              <a:rPr lang="en-US">
                <a:cs typeface="Calibri"/>
              </a:rPr>
              <a:t>Three committees that report up through the central councils at a system level among the three medical centers</a:t>
            </a:r>
          </a:p>
        </p:txBody>
      </p:sp>
      <p:sp>
        <p:nvSpPr>
          <p:cNvPr id="4" name="Slide Number Placeholder 3"/>
          <p:cNvSpPr>
            <a:spLocks noGrp="1"/>
          </p:cNvSpPr>
          <p:nvPr>
            <p:ph type="sldNum" sz="quarter" idx="5"/>
          </p:nvPr>
        </p:nvSpPr>
        <p:spPr/>
        <p:txBody>
          <a:bodyPr/>
          <a:lstStyle/>
          <a:p>
            <a:fld id="{43DF3FB3-9A16-40FE-A3A1-DA347F065503}" type="slidenum">
              <a:rPr lang="en-US"/>
              <a:t>5</a:t>
            </a:fld>
            <a:endParaRPr lang="en-US"/>
          </a:p>
        </p:txBody>
      </p:sp>
    </p:spTree>
    <p:extLst>
      <p:ext uri="{BB962C8B-B14F-4D97-AF65-F5344CB8AC3E}">
        <p14:creationId xmlns:p14="http://schemas.microsoft.com/office/powerpoint/2010/main" val="3168782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a:p>
            <a:endParaRPr lang="en-US">
              <a:cs typeface="Calibri"/>
            </a:endParaRPr>
          </a:p>
          <a:p>
            <a:pPr marL="171450" indent="-171450">
              <a:buFont typeface="Arial"/>
              <a:buChar char="•"/>
            </a:pPr>
            <a:r>
              <a:rPr lang="en-US">
                <a:cs typeface="Calibri"/>
              </a:rPr>
              <a:t>"Local Council" or  "Central Council" for short as we get use to the new wording!</a:t>
            </a:r>
          </a:p>
          <a:p>
            <a:pPr marL="171450" indent="-171450">
              <a:buFont typeface="Arial"/>
              <a:buChar char="•"/>
            </a:pPr>
            <a:r>
              <a:rPr lang="en-US">
                <a:cs typeface="Calibri"/>
              </a:rPr>
              <a:t>Why? It will help us allow for representation when we have nurses that get represented in smaller groups that do not align with a specific unit, but rather a practice setting- like IR when they meet with procedural areas.</a:t>
            </a:r>
          </a:p>
          <a:p>
            <a:pPr marL="171450" indent="-171450">
              <a:buFont typeface="Arial"/>
              <a:buChar char="•"/>
            </a:pPr>
            <a:r>
              <a:rPr lang="en-US">
                <a:cs typeface="Calibri"/>
              </a:rPr>
              <a:t>Also, UVA University Medical Center uses this terminology for their councils at the local unit level</a:t>
            </a:r>
          </a:p>
          <a:p>
            <a:endParaRPr lang="en-US">
              <a:cs typeface="Calibri"/>
            </a:endParaRPr>
          </a:p>
          <a:p>
            <a:r>
              <a:rPr lang="en-US">
                <a:cs typeface="Calibri"/>
              </a:rPr>
              <a:t>(SMILE, PAUSE, and PULSE CHECK)</a:t>
            </a:r>
          </a:p>
        </p:txBody>
      </p:sp>
      <p:sp>
        <p:nvSpPr>
          <p:cNvPr id="4" name="Slide Number Placeholder 3"/>
          <p:cNvSpPr>
            <a:spLocks noGrp="1"/>
          </p:cNvSpPr>
          <p:nvPr>
            <p:ph type="sldNum" sz="quarter" idx="5"/>
          </p:nvPr>
        </p:nvSpPr>
        <p:spPr/>
        <p:txBody>
          <a:bodyPr/>
          <a:lstStyle/>
          <a:p>
            <a:fld id="{43DF3FB3-9A16-40FE-A3A1-DA347F065503}" type="slidenum">
              <a:rPr lang="en-US"/>
              <a:t>6</a:t>
            </a:fld>
            <a:endParaRPr lang="en-US"/>
          </a:p>
        </p:txBody>
      </p:sp>
    </p:spTree>
    <p:extLst>
      <p:ext uri="{BB962C8B-B14F-4D97-AF65-F5344CB8AC3E}">
        <p14:creationId xmlns:p14="http://schemas.microsoft.com/office/powerpoint/2010/main" val="1656896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p:txBody>
      </p:sp>
      <p:sp>
        <p:nvSpPr>
          <p:cNvPr id="4" name="Slide Number Placeholder 3"/>
          <p:cNvSpPr>
            <a:spLocks noGrp="1"/>
          </p:cNvSpPr>
          <p:nvPr>
            <p:ph type="sldNum" sz="quarter" idx="5"/>
          </p:nvPr>
        </p:nvSpPr>
        <p:spPr/>
        <p:txBody>
          <a:bodyPr/>
          <a:lstStyle/>
          <a:p>
            <a:fld id="{43DF3FB3-9A16-40FE-A3A1-DA347F065503}" type="slidenum">
              <a:rPr lang="en-US"/>
              <a:t>7</a:t>
            </a:fld>
            <a:endParaRPr lang="en-US"/>
          </a:p>
        </p:txBody>
      </p:sp>
    </p:spTree>
    <p:extLst>
      <p:ext uri="{BB962C8B-B14F-4D97-AF65-F5344CB8AC3E}">
        <p14:creationId xmlns:p14="http://schemas.microsoft.com/office/powerpoint/2010/main" val="138728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p:txBody>
      </p:sp>
      <p:sp>
        <p:nvSpPr>
          <p:cNvPr id="4" name="Slide Number Placeholder 3"/>
          <p:cNvSpPr>
            <a:spLocks noGrp="1"/>
          </p:cNvSpPr>
          <p:nvPr>
            <p:ph type="sldNum" sz="quarter" idx="5"/>
          </p:nvPr>
        </p:nvSpPr>
        <p:spPr/>
        <p:txBody>
          <a:bodyPr/>
          <a:lstStyle/>
          <a:p>
            <a:fld id="{43DF3FB3-9A16-40FE-A3A1-DA347F065503}" type="slidenum">
              <a:rPr lang="en-US"/>
              <a:t>8</a:t>
            </a:fld>
            <a:endParaRPr lang="en-US"/>
          </a:p>
        </p:txBody>
      </p:sp>
    </p:spTree>
    <p:extLst>
      <p:ext uri="{BB962C8B-B14F-4D97-AF65-F5344CB8AC3E}">
        <p14:creationId xmlns:p14="http://schemas.microsoft.com/office/powerpoint/2010/main" val="3147699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p:txBody>
      </p:sp>
      <p:sp>
        <p:nvSpPr>
          <p:cNvPr id="4" name="Slide Number Placeholder 3"/>
          <p:cNvSpPr>
            <a:spLocks noGrp="1"/>
          </p:cNvSpPr>
          <p:nvPr>
            <p:ph type="sldNum" sz="quarter" idx="5"/>
          </p:nvPr>
        </p:nvSpPr>
        <p:spPr/>
        <p:txBody>
          <a:bodyPr/>
          <a:lstStyle/>
          <a:p>
            <a:fld id="{43DF3FB3-9A16-40FE-A3A1-DA347F065503}" type="slidenum">
              <a:rPr lang="en-US"/>
              <a:t>9</a:t>
            </a:fld>
            <a:endParaRPr lang="en-US"/>
          </a:p>
        </p:txBody>
      </p:sp>
    </p:spTree>
    <p:extLst>
      <p:ext uri="{BB962C8B-B14F-4D97-AF65-F5344CB8AC3E}">
        <p14:creationId xmlns:p14="http://schemas.microsoft.com/office/powerpoint/2010/main" val="3833693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(USE SLIDE)</a:t>
            </a:r>
          </a:p>
          <a:p>
            <a:endParaRPr lang="en-US">
              <a:cs typeface="Calibri"/>
            </a:endParaRPr>
          </a:p>
          <a:p>
            <a:r>
              <a:rPr lang="en-US">
                <a:cs typeface="Calibri"/>
              </a:rPr>
              <a:t>(SMILE, PAUSE, and PULSE CHECK)</a:t>
            </a:r>
          </a:p>
        </p:txBody>
      </p:sp>
      <p:sp>
        <p:nvSpPr>
          <p:cNvPr id="4" name="Slide Number Placeholder 3"/>
          <p:cNvSpPr>
            <a:spLocks noGrp="1"/>
          </p:cNvSpPr>
          <p:nvPr>
            <p:ph type="sldNum" sz="quarter" idx="5"/>
          </p:nvPr>
        </p:nvSpPr>
        <p:spPr/>
        <p:txBody>
          <a:bodyPr/>
          <a:lstStyle/>
          <a:p>
            <a:fld id="{43DF3FB3-9A16-40FE-A3A1-DA347F065503}" type="slidenum">
              <a:rPr lang="en-US"/>
              <a:t>10</a:t>
            </a:fld>
            <a:endParaRPr lang="en-US"/>
          </a:p>
        </p:txBody>
      </p:sp>
    </p:spTree>
    <p:extLst>
      <p:ext uri="{BB962C8B-B14F-4D97-AF65-F5344CB8AC3E}">
        <p14:creationId xmlns:p14="http://schemas.microsoft.com/office/powerpoint/2010/main" val="33173655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 Slide White">
    <p:bg>
      <p:bgPr>
        <a:solidFill>
          <a:schemeClr val="bg1"/>
        </a:solidFill>
        <a:effectLst/>
      </p:bgPr>
    </p:bg>
    <p:spTree>
      <p:nvGrpSpPr>
        <p:cNvPr id="1" name=""/>
        <p:cNvGrpSpPr/>
        <p:nvPr/>
      </p:nvGrpSpPr>
      <p:grpSpPr>
        <a:xfrm>
          <a:off x="0" y="0"/>
          <a:ext cx="0" cy="0"/>
          <a:chOff x="0" y="0"/>
          <a:chExt cx="0" cy="0"/>
        </a:xfrm>
      </p:grpSpPr>
      <p:pic>
        <p:nvPicPr>
          <p:cNvPr id="13" name="Graphic 12">
            <a:extLst>
              <a:ext uri="{FF2B5EF4-FFF2-40B4-BE49-F238E27FC236}">
                <a16:creationId xmlns:a16="http://schemas.microsoft.com/office/drawing/2014/main" id="{BFD443E8-3D25-F1C1-EB61-D861DD366C0F}"/>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995739" y="1113503"/>
            <a:ext cx="2805498" cy="559957"/>
          </a:xfrm>
          <a:prstGeom prst="rect">
            <a:avLst/>
          </a:prstGeom>
        </p:spPr>
      </p:pic>
      <p:sp>
        <p:nvSpPr>
          <p:cNvPr id="3" name="Subtitle 2">
            <a:extLst>
              <a:ext uri="{FF2B5EF4-FFF2-40B4-BE49-F238E27FC236}">
                <a16:creationId xmlns:a16="http://schemas.microsoft.com/office/drawing/2014/main" id="{5C32AC36-C786-9DFA-8F47-836C13CDCC37}"/>
              </a:ext>
            </a:extLst>
          </p:cNvPr>
          <p:cNvSpPr>
            <a:spLocks noGrp="1"/>
          </p:cNvSpPr>
          <p:nvPr>
            <p:ph type="subTitle" idx="1"/>
          </p:nvPr>
        </p:nvSpPr>
        <p:spPr>
          <a:xfrm>
            <a:off x="690943" y="4262182"/>
            <a:ext cx="7270744" cy="481074"/>
          </a:xfrm>
        </p:spPr>
        <p:txBody>
          <a:bodyPr>
            <a:noAutofit/>
          </a:bodyPr>
          <a:lstStyle>
            <a:lvl1pPr marL="0" indent="0" algn="l">
              <a:lnSpc>
                <a:spcPts val="3600"/>
              </a:lnSpc>
              <a:buNone/>
              <a:defRPr sz="32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a:extLst>
              <a:ext uri="{FF2B5EF4-FFF2-40B4-BE49-F238E27FC236}">
                <a16:creationId xmlns:a16="http://schemas.microsoft.com/office/drawing/2014/main" id="{AA79E271-928F-15CD-4895-1399C9F9D4E4}"/>
              </a:ext>
            </a:extLst>
          </p:cNvPr>
          <p:cNvSpPr>
            <a:spLocks noGrp="1"/>
          </p:cNvSpPr>
          <p:nvPr>
            <p:ph type="ctrTitle"/>
          </p:nvPr>
        </p:nvSpPr>
        <p:spPr>
          <a:xfrm>
            <a:off x="665893" y="1899821"/>
            <a:ext cx="7270744" cy="2037810"/>
          </a:xfrm>
        </p:spPr>
        <p:txBody>
          <a:bodyPr anchor="t" anchorCtr="0">
            <a:noAutofit/>
          </a:bodyPr>
          <a:lstStyle>
            <a:lvl1pPr algn="l">
              <a:lnSpc>
                <a:spcPts val="7300"/>
              </a:lnSpc>
              <a:defRPr sz="7000" baseline="0">
                <a:solidFill>
                  <a:schemeClr val="tx2"/>
                </a:solidFill>
                <a:latin typeface="+mn-lt"/>
              </a:defRPr>
            </a:lvl1pPr>
          </a:lstStyle>
          <a:p>
            <a:r>
              <a:rPr lang="en-US"/>
              <a:t>Click to edit Master title style</a:t>
            </a:r>
          </a:p>
        </p:txBody>
      </p:sp>
      <p:sp>
        <p:nvSpPr>
          <p:cNvPr id="14" name="Rectangle 13">
            <a:extLst>
              <a:ext uri="{FF2B5EF4-FFF2-40B4-BE49-F238E27FC236}">
                <a16:creationId xmlns:a16="http://schemas.microsoft.com/office/drawing/2014/main" id="{76C6A610-EA2C-373D-CFD9-5D92558EF53C}"/>
              </a:ext>
            </a:extLst>
          </p:cNvPr>
          <p:cNvSpPr/>
          <p:nvPr/>
        </p:nvSpPr>
        <p:spPr>
          <a:xfrm>
            <a:off x="808051" y="1308410"/>
            <a:ext cx="1177383" cy="1561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0707A5-B842-3E94-72D0-DED8A701A26A}"/>
              </a:ext>
            </a:extLst>
          </p:cNvPr>
          <p:cNvSpPr/>
          <p:nvPr/>
        </p:nvSpPr>
        <p:spPr>
          <a:xfrm>
            <a:off x="8572500" y="0"/>
            <a:ext cx="3619500" cy="490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4763B1C-C68B-1CC2-752F-0D0EC57F2605}"/>
              </a:ext>
            </a:extLst>
          </p:cNvPr>
          <p:cNvSpPr/>
          <p:nvPr/>
        </p:nvSpPr>
        <p:spPr>
          <a:xfrm>
            <a:off x="8572500" y="2276706"/>
            <a:ext cx="3619500" cy="38638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1823D9F-878A-40DA-6963-A25CFDF0D3F0}"/>
              </a:ext>
            </a:extLst>
          </p:cNvPr>
          <p:cNvSpPr/>
          <p:nvPr/>
        </p:nvSpPr>
        <p:spPr>
          <a:xfrm>
            <a:off x="8572500" y="6140606"/>
            <a:ext cx="36195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C7DD633-8515-E75A-B8C3-519101EC25B9}"/>
              </a:ext>
            </a:extLst>
          </p:cNvPr>
          <p:cNvSpPr/>
          <p:nvPr/>
        </p:nvSpPr>
        <p:spPr>
          <a:xfrm>
            <a:off x="8572500" y="6721473"/>
            <a:ext cx="3619500" cy="136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ate Placeholder 26">
            <a:extLst>
              <a:ext uri="{FF2B5EF4-FFF2-40B4-BE49-F238E27FC236}">
                <a16:creationId xmlns:a16="http://schemas.microsoft.com/office/drawing/2014/main" id="{27EB7FA2-30D1-0AB1-6FCE-E66967BC3C0A}"/>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28" name="Footer Placeholder 27">
            <a:extLst>
              <a:ext uri="{FF2B5EF4-FFF2-40B4-BE49-F238E27FC236}">
                <a16:creationId xmlns:a16="http://schemas.microsoft.com/office/drawing/2014/main" id="{F42636D6-1BFB-2FBF-3C1D-ECB34DD021DA}"/>
              </a:ext>
            </a:extLst>
          </p:cNvPr>
          <p:cNvSpPr>
            <a:spLocks noGrp="1"/>
          </p:cNvSpPr>
          <p:nvPr>
            <p:ph type="ftr" sz="quarter" idx="11"/>
          </p:nvPr>
        </p:nvSpPr>
        <p:spPr/>
        <p:txBody>
          <a:bodyPr/>
          <a:lstStyle/>
          <a:p>
            <a:endParaRPr lang="en-US"/>
          </a:p>
        </p:txBody>
      </p:sp>
      <p:sp>
        <p:nvSpPr>
          <p:cNvPr id="29" name="Slide Number Placeholder 28">
            <a:extLst>
              <a:ext uri="{FF2B5EF4-FFF2-40B4-BE49-F238E27FC236}">
                <a16:creationId xmlns:a16="http://schemas.microsoft.com/office/drawing/2014/main" id="{F15B5E49-AFA8-B81B-A7B3-C9C70AF6C285}"/>
              </a:ext>
            </a:extLst>
          </p:cNvPr>
          <p:cNvSpPr>
            <a:spLocks noGrp="1"/>
          </p:cNvSpPr>
          <p:nvPr>
            <p:ph type="sldNum" sz="quarter" idx="12"/>
          </p:nvPr>
        </p:nvSpPr>
        <p:spPr/>
        <p:txBody>
          <a:bodyPr/>
          <a:lstStyle/>
          <a:p>
            <a:fld id="{6866C538-CC72-4FB8-85E1-4D3EC643CF88}" type="slidenum">
              <a:rPr lang="en-US" smtClean="0"/>
              <a:t>‹#›</a:t>
            </a:fld>
            <a:endParaRPr lang="en-US"/>
          </a:p>
        </p:txBody>
      </p:sp>
    </p:spTree>
    <p:extLst>
      <p:ext uri="{BB962C8B-B14F-4D97-AF65-F5344CB8AC3E}">
        <p14:creationId xmlns:p14="http://schemas.microsoft.com/office/powerpoint/2010/main" val="456426791"/>
      </p:ext>
    </p:extLst>
  </p:cSld>
  <p:clrMapOvr>
    <a:masterClrMapping/>
  </p:clrMapOvr>
  <p:extLst>
    <p:ext uri="{DCECCB84-F9BA-43D5-87BE-67443E8EF086}">
      <p15:sldGuideLst xmlns:p15="http://schemas.microsoft.com/office/powerpoint/2012/main">
        <p15:guide id="6" orient="horz" pos="2352">
          <p15:clr>
            <a:srgbClr val="FBAE40"/>
          </p15:clr>
        </p15:guide>
        <p15:guide id="7" orient="horz" pos="2808">
          <p15:clr>
            <a:srgbClr val="FBAE40"/>
          </p15:clr>
        </p15:guide>
        <p15:guide id="13">
          <p15:clr>
            <a:srgbClr val="FBAE40"/>
          </p15:clr>
        </p15:guide>
        <p15:guide id="14" pos="7680">
          <p15:clr>
            <a:srgbClr val="FBAE40"/>
          </p15:clr>
        </p15:guide>
        <p15:guide id="15" pos="540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ation Slid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5FD74E3D-80CE-B77A-B212-EA2994257F8E}"/>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22A5B49E-E5F9-FA2F-C02A-B61A20453106}"/>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1A0B3FE-8AAD-BF30-8FD2-0754DA6931EA}"/>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F3E31D-07D4-CEDE-63CF-54435160562B}"/>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33B7FE-6977-392D-45FB-1B50BA99EE9F}"/>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ate Placeholder 15">
            <a:extLst>
              <a:ext uri="{FF2B5EF4-FFF2-40B4-BE49-F238E27FC236}">
                <a16:creationId xmlns:a16="http://schemas.microsoft.com/office/drawing/2014/main" id="{A96F7307-7862-C9B7-B016-3E11F040B474}"/>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17" name="Footer Placeholder 16">
            <a:extLst>
              <a:ext uri="{FF2B5EF4-FFF2-40B4-BE49-F238E27FC236}">
                <a16:creationId xmlns:a16="http://schemas.microsoft.com/office/drawing/2014/main" id="{E185FE7C-2AD4-E197-B71B-1B014594B5B8}"/>
              </a:ext>
            </a:extLst>
          </p:cNvPr>
          <p:cNvSpPr>
            <a:spLocks noGrp="1"/>
          </p:cNvSpPr>
          <p:nvPr>
            <p:ph type="ftr" sz="quarter" idx="11"/>
          </p:nvPr>
        </p:nvSpPr>
        <p:spPr/>
        <p:txBody>
          <a:bodyPr/>
          <a:lstStyle/>
          <a:p>
            <a:endParaRPr lang="en-US"/>
          </a:p>
        </p:txBody>
      </p:sp>
      <p:sp>
        <p:nvSpPr>
          <p:cNvPr id="18" name="Slide Number Placeholder 17">
            <a:extLst>
              <a:ext uri="{FF2B5EF4-FFF2-40B4-BE49-F238E27FC236}">
                <a16:creationId xmlns:a16="http://schemas.microsoft.com/office/drawing/2014/main" id="{FE2391B9-7AB5-56DF-AFC8-DAC6F96491B9}"/>
              </a:ext>
            </a:extLst>
          </p:cNvPr>
          <p:cNvSpPr>
            <a:spLocks noGrp="1"/>
          </p:cNvSpPr>
          <p:nvPr>
            <p:ph type="sldNum" sz="quarter" idx="12"/>
          </p:nvPr>
        </p:nvSpPr>
        <p:spPr/>
        <p:txBody>
          <a:bodyPr/>
          <a:lstStyle/>
          <a:p>
            <a:fld id="{6866C538-CC72-4FB8-85E1-4D3EC643CF88}" type="slidenum">
              <a:rPr lang="en-US" smtClean="0"/>
              <a:t>‹#›</a:t>
            </a:fld>
            <a:endParaRPr lang="en-US"/>
          </a:p>
        </p:txBody>
      </p:sp>
      <p:pic>
        <p:nvPicPr>
          <p:cNvPr id="5" name="Graphic 4">
            <a:extLst>
              <a:ext uri="{FF2B5EF4-FFF2-40B4-BE49-F238E27FC236}">
                <a16:creationId xmlns:a16="http://schemas.microsoft.com/office/drawing/2014/main" id="{74BDF5DE-DB65-8D90-7C62-333A96BB7A7B}"/>
              </a:ext>
            </a:extLst>
          </p:cNvPr>
          <p:cNvPicPr>
            <a:picLocks noChangeAspect="1"/>
          </p:cNvPicPr>
          <p:nvPr userDrawn="1"/>
        </p:nvPicPr>
        <p:blipFill rotWithShape="1">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l="6199" t="5483" r="49060" b="67217"/>
          <a:stretch/>
        </p:blipFill>
        <p:spPr>
          <a:xfrm>
            <a:off x="1375576" y="407406"/>
            <a:ext cx="1105232" cy="872754"/>
          </a:xfrm>
          <a:prstGeom prst="rect">
            <a:avLst/>
          </a:prstGeom>
        </p:spPr>
      </p:pic>
      <p:sp>
        <p:nvSpPr>
          <p:cNvPr id="13" name="Text Placeholder 12">
            <a:extLst>
              <a:ext uri="{FF2B5EF4-FFF2-40B4-BE49-F238E27FC236}">
                <a16:creationId xmlns:a16="http://schemas.microsoft.com/office/drawing/2014/main" id="{9534FFF5-3AD4-029C-B231-EE279758D96C}"/>
              </a:ext>
            </a:extLst>
          </p:cNvPr>
          <p:cNvSpPr>
            <a:spLocks noGrp="1"/>
          </p:cNvSpPr>
          <p:nvPr>
            <p:ph type="body" sz="quarter" idx="15" hasCustomPrompt="1"/>
          </p:nvPr>
        </p:nvSpPr>
        <p:spPr>
          <a:xfrm>
            <a:off x="1490318" y="1972475"/>
            <a:ext cx="9641179" cy="2267016"/>
          </a:xfrm>
        </p:spPr>
        <p:txBody>
          <a:bodyPr anchor="t" anchorCtr="0"/>
          <a:lstStyle>
            <a:lvl1pPr marL="0" indent="0">
              <a:lnSpc>
                <a:spcPts val="5500"/>
              </a:lnSpc>
              <a:buFontTx/>
              <a:buNone/>
              <a:defRPr sz="5000" baseline="0">
                <a:solidFill>
                  <a:schemeClr val="tx2"/>
                </a:solidFill>
              </a:defRPr>
            </a:lvl1pPr>
            <a:lvl2pPr marL="228600" indent="0">
              <a:buFontTx/>
              <a:buNone/>
              <a:defRPr sz="5000" baseline="0">
                <a:solidFill>
                  <a:schemeClr val="tx2"/>
                </a:solidFill>
              </a:defRPr>
            </a:lvl2pPr>
            <a:lvl3pPr marL="228600" indent="0">
              <a:buFontTx/>
              <a:buNone/>
              <a:defRPr sz="5000" baseline="0">
                <a:solidFill>
                  <a:schemeClr val="tx2"/>
                </a:solidFill>
              </a:defRPr>
            </a:lvl3pPr>
            <a:lvl4pPr marL="228600" indent="0">
              <a:buFontTx/>
              <a:buNone/>
              <a:defRPr sz="5000" baseline="0">
                <a:solidFill>
                  <a:schemeClr val="tx2"/>
                </a:solidFill>
              </a:defRPr>
            </a:lvl4pPr>
            <a:lvl5pPr marL="228600" indent="0">
              <a:buFontTx/>
              <a:buNone/>
              <a:defRPr sz="5000" baseline="0">
                <a:solidFill>
                  <a:schemeClr val="tx2"/>
                </a:solidFill>
              </a:defRPr>
            </a:lvl5pPr>
          </a:lstStyle>
          <a:p>
            <a:pPr lvl="0"/>
            <a:r>
              <a:rPr lang="en-US"/>
              <a:t>Click to edit quote</a:t>
            </a:r>
          </a:p>
        </p:txBody>
      </p:sp>
      <p:sp>
        <p:nvSpPr>
          <p:cNvPr id="19" name="Text Placeholder 18">
            <a:extLst>
              <a:ext uri="{FF2B5EF4-FFF2-40B4-BE49-F238E27FC236}">
                <a16:creationId xmlns:a16="http://schemas.microsoft.com/office/drawing/2014/main" id="{90C4FC97-A722-D9C3-10A4-8C647DD07C44}"/>
              </a:ext>
            </a:extLst>
          </p:cNvPr>
          <p:cNvSpPr>
            <a:spLocks noGrp="1"/>
          </p:cNvSpPr>
          <p:nvPr>
            <p:ph type="body" sz="quarter" idx="16" hasCustomPrompt="1"/>
          </p:nvPr>
        </p:nvSpPr>
        <p:spPr>
          <a:xfrm>
            <a:off x="7861865" y="4478972"/>
            <a:ext cx="3027362" cy="1117600"/>
          </a:xfrm>
        </p:spPr>
        <p:txBody>
          <a:bodyPr/>
          <a:lstStyle>
            <a:lvl1pPr marL="0" indent="0" algn="r">
              <a:buFontTx/>
              <a:buNone/>
              <a:defRPr sz="2400" baseline="0">
                <a:solidFill>
                  <a:schemeClr val="tx2"/>
                </a:solidFill>
              </a:defRPr>
            </a:lvl1pPr>
            <a:lvl2pPr marL="228600" indent="0">
              <a:buFontTx/>
              <a:buNone/>
              <a:defRPr baseline="0">
                <a:solidFill>
                  <a:schemeClr val="tx2"/>
                </a:solidFill>
              </a:defRPr>
            </a:lvl2pPr>
            <a:lvl3pPr marL="228600" indent="0">
              <a:buFontTx/>
              <a:buNone/>
              <a:defRPr baseline="0">
                <a:solidFill>
                  <a:schemeClr val="tx2"/>
                </a:solidFill>
              </a:defRPr>
            </a:lvl3pPr>
            <a:lvl4pPr marL="228600" indent="0">
              <a:buFontTx/>
              <a:buNone/>
              <a:defRPr baseline="0">
                <a:solidFill>
                  <a:schemeClr val="tx2"/>
                </a:solidFill>
              </a:defRPr>
            </a:lvl4pPr>
            <a:lvl5pPr marL="228600" indent="0">
              <a:buFontTx/>
              <a:buNone/>
              <a:defRPr baseline="0">
                <a:solidFill>
                  <a:schemeClr val="tx2"/>
                </a:solidFill>
              </a:defRPr>
            </a:lvl5pPr>
          </a:lstStyle>
          <a:p>
            <a:pPr lvl="0"/>
            <a:r>
              <a:rPr lang="en-US"/>
              <a:t>Click to add name</a:t>
            </a:r>
          </a:p>
        </p:txBody>
      </p:sp>
    </p:spTree>
    <p:extLst>
      <p:ext uri="{BB962C8B-B14F-4D97-AF65-F5344CB8AC3E}">
        <p14:creationId xmlns:p14="http://schemas.microsoft.com/office/powerpoint/2010/main" val="215104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nd slide">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85BB161-9511-37BF-CFA5-978A4331C148}"/>
              </a:ext>
            </a:extLst>
          </p:cNvPr>
          <p:cNvSpPr/>
          <p:nvPr/>
        </p:nvSpPr>
        <p:spPr>
          <a:xfrm>
            <a:off x="0" y="0"/>
            <a:ext cx="3604846" cy="13979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C3F0808-42D4-F9CA-8423-F986453CFE20}"/>
              </a:ext>
            </a:extLst>
          </p:cNvPr>
          <p:cNvSpPr/>
          <p:nvPr/>
        </p:nvSpPr>
        <p:spPr>
          <a:xfrm>
            <a:off x="0" y="1397976"/>
            <a:ext cx="3604846" cy="4734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63BA47F-C00E-47CB-49A8-D38CFFD44ABA}"/>
              </a:ext>
            </a:extLst>
          </p:cNvPr>
          <p:cNvSpPr/>
          <p:nvPr/>
        </p:nvSpPr>
        <p:spPr>
          <a:xfrm>
            <a:off x="0" y="6132920"/>
            <a:ext cx="3604846"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5E7A0A2-7B63-423C-6F6E-45F5FCD1CCFE}"/>
              </a:ext>
            </a:extLst>
          </p:cNvPr>
          <p:cNvSpPr/>
          <p:nvPr/>
        </p:nvSpPr>
        <p:spPr>
          <a:xfrm>
            <a:off x="0" y="6713789"/>
            <a:ext cx="3604846"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487A5D5-C41D-4812-EF47-59722D273E1B}"/>
              </a:ext>
            </a:extLst>
          </p:cNvPr>
          <p:cNvSpPr/>
          <p:nvPr/>
        </p:nvSpPr>
        <p:spPr>
          <a:xfrm>
            <a:off x="11391900" y="0"/>
            <a:ext cx="800100" cy="13979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729D16B-3F8C-BD7E-E229-9B0C0DE5B904}"/>
              </a:ext>
            </a:extLst>
          </p:cNvPr>
          <p:cNvSpPr/>
          <p:nvPr/>
        </p:nvSpPr>
        <p:spPr>
          <a:xfrm>
            <a:off x="11391900" y="1397976"/>
            <a:ext cx="800100" cy="4734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6C2116E-AC6B-7EDF-1EE4-D2F4426702EE}"/>
              </a:ext>
            </a:extLst>
          </p:cNvPr>
          <p:cNvSpPr/>
          <p:nvPr/>
        </p:nvSpPr>
        <p:spPr>
          <a:xfrm>
            <a:off x="1139190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E0A1199-9619-3B7B-BBD1-61DF137F6015}"/>
              </a:ext>
            </a:extLst>
          </p:cNvPr>
          <p:cNvSpPr/>
          <p:nvPr/>
        </p:nvSpPr>
        <p:spPr>
          <a:xfrm>
            <a:off x="1139190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Graphic 15">
            <a:extLst>
              <a:ext uri="{FF2B5EF4-FFF2-40B4-BE49-F238E27FC236}">
                <a16:creationId xmlns:a16="http://schemas.microsoft.com/office/drawing/2014/main" id="{B89BB0EA-ABC4-F83A-0934-F80988C88694}"/>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6130794" y="3149020"/>
            <a:ext cx="2805498" cy="559957"/>
          </a:xfrm>
          <a:prstGeom prst="rect">
            <a:avLst/>
          </a:prstGeom>
        </p:spPr>
      </p:pic>
    </p:spTree>
    <p:extLst>
      <p:ext uri="{BB962C8B-B14F-4D97-AF65-F5344CB8AC3E}">
        <p14:creationId xmlns:p14="http://schemas.microsoft.com/office/powerpoint/2010/main" val="38766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ptional slide A">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B4631687-903D-FA29-CAE3-94E6CFF14BBB}"/>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8" name="Footer Placeholder 7">
            <a:extLst>
              <a:ext uri="{FF2B5EF4-FFF2-40B4-BE49-F238E27FC236}">
                <a16:creationId xmlns:a16="http://schemas.microsoft.com/office/drawing/2014/main" id="{2AA5FF12-EABD-8B32-D162-0945BA31F1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658AD2-E119-966A-628A-0EF6768EE9E4}"/>
              </a:ext>
            </a:extLst>
          </p:cNvPr>
          <p:cNvSpPr>
            <a:spLocks noGrp="1"/>
          </p:cNvSpPr>
          <p:nvPr>
            <p:ph type="sldNum" sz="quarter" idx="12"/>
          </p:nvPr>
        </p:nvSpPr>
        <p:spPr/>
        <p:txBody>
          <a:bodyPr/>
          <a:lstStyle/>
          <a:p>
            <a:fld id="{6866C538-CC72-4FB8-85E1-4D3EC643CF88}" type="slidenum">
              <a:rPr lang="en-US" smtClean="0"/>
              <a:t>‹#›</a:t>
            </a:fld>
            <a:endParaRPr lang="en-US"/>
          </a:p>
        </p:txBody>
      </p:sp>
      <p:sp>
        <p:nvSpPr>
          <p:cNvPr id="10" name="Title 1">
            <a:extLst>
              <a:ext uri="{FF2B5EF4-FFF2-40B4-BE49-F238E27FC236}">
                <a16:creationId xmlns:a16="http://schemas.microsoft.com/office/drawing/2014/main" id="{5D3B7760-81ED-7206-2D52-1C773DE6223F}"/>
              </a:ext>
            </a:extLst>
          </p:cNvPr>
          <p:cNvSpPr txBox="1">
            <a:spLocks/>
          </p:cNvSpPr>
          <p:nvPr/>
        </p:nvSpPr>
        <p:spPr>
          <a:xfrm>
            <a:off x="1482639" y="3955160"/>
            <a:ext cx="9845550" cy="1158265"/>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kern="1200" baseline="0">
                <a:solidFill>
                  <a:schemeClr val="tx2"/>
                </a:solidFill>
                <a:latin typeface="+mn-lt"/>
                <a:ea typeface="+mj-ea"/>
                <a:cs typeface="+mj-cs"/>
              </a:defRPr>
            </a:lvl1pPr>
          </a:lstStyle>
          <a:p>
            <a:r>
              <a:rPr lang="en-US"/>
              <a:t>Click to edit slide title</a:t>
            </a:r>
          </a:p>
        </p:txBody>
      </p:sp>
      <p:sp>
        <p:nvSpPr>
          <p:cNvPr id="11" name="Subtitle 2">
            <a:extLst>
              <a:ext uri="{FF2B5EF4-FFF2-40B4-BE49-F238E27FC236}">
                <a16:creationId xmlns:a16="http://schemas.microsoft.com/office/drawing/2014/main" id="{18069BA6-7B86-AAF1-0259-0E34177D9FBF}"/>
              </a:ext>
            </a:extLst>
          </p:cNvPr>
          <p:cNvSpPr>
            <a:spLocks noGrp="1"/>
          </p:cNvSpPr>
          <p:nvPr>
            <p:ph type="subTitle" idx="1"/>
          </p:nvPr>
        </p:nvSpPr>
        <p:spPr>
          <a:xfrm>
            <a:off x="1482639" y="4987185"/>
            <a:ext cx="6633527" cy="481074"/>
          </a:xfrm>
        </p:spPr>
        <p:txBody>
          <a:bodyPr>
            <a:noAutofit/>
          </a:bodyPr>
          <a:lstStyle>
            <a:lvl1pPr marL="0" indent="0" algn="l">
              <a:buNone/>
              <a:defRPr sz="32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11286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ptional Slide B">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2DBEC8C-0D20-A268-52DB-BA91537EBC55}"/>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6" name="Footer Placeholder 5">
            <a:extLst>
              <a:ext uri="{FF2B5EF4-FFF2-40B4-BE49-F238E27FC236}">
                <a16:creationId xmlns:a16="http://schemas.microsoft.com/office/drawing/2014/main" id="{31718F3F-1E39-60B5-3A1F-F9AD91299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59F59-4699-BD10-B5DF-0297C51DD4F6}"/>
              </a:ext>
            </a:extLst>
          </p:cNvPr>
          <p:cNvSpPr>
            <a:spLocks noGrp="1"/>
          </p:cNvSpPr>
          <p:nvPr>
            <p:ph type="sldNum" sz="quarter" idx="12"/>
          </p:nvPr>
        </p:nvSpPr>
        <p:spPr/>
        <p:txBody>
          <a:bodyPr/>
          <a:lstStyle/>
          <a:p>
            <a:fld id="{6866C538-CC72-4FB8-85E1-4D3EC643CF88}" type="slidenum">
              <a:rPr lang="en-US" smtClean="0"/>
              <a:t>‹#›</a:t>
            </a:fld>
            <a:endParaRPr lang="en-US"/>
          </a:p>
        </p:txBody>
      </p:sp>
      <p:sp>
        <p:nvSpPr>
          <p:cNvPr id="9" name="Title 8">
            <a:extLst>
              <a:ext uri="{FF2B5EF4-FFF2-40B4-BE49-F238E27FC236}">
                <a16:creationId xmlns:a16="http://schemas.microsoft.com/office/drawing/2014/main" id="{71FBE379-707C-15C3-FF7D-C1F6741C7B0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81033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Optional Slide C">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85C15C-4CAA-D237-97EB-3EEEE3356B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214B2D-1E10-448B-5C05-81A1249CB8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7C3EC0-5FD1-9189-BD2D-D7E02EDC6D04}"/>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8" name="Footer Placeholder 7">
            <a:extLst>
              <a:ext uri="{FF2B5EF4-FFF2-40B4-BE49-F238E27FC236}">
                <a16:creationId xmlns:a16="http://schemas.microsoft.com/office/drawing/2014/main" id="{7649205E-62D6-55A8-CC8F-CE5BE88732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113078-502B-0587-8EED-1EE67885A878}"/>
              </a:ext>
            </a:extLst>
          </p:cNvPr>
          <p:cNvSpPr>
            <a:spLocks noGrp="1"/>
          </p:cNvSpPr>
          <p:nvPr>
            <p:ph type="sldNum" sz="quarter" idx="12"/>
          </p:nvPr>
        </p:nvSpPr>
        <p:spPr/>
        <p:txBody>
          <a:bodyPr/>
          <a:lstStyle/>
          <a:p>
            <a:fld id="{6866C538-CC72-4FB8-85E1-4D3EC643CF88}" type="slidenum">
              <a:rPr lang="en-US" smtClean="0"/>
              <a:t>‹#›</a:t>
            </a:fld>
            <a:endParaRPr lang="en-US"/>
          </a:p>
        </p:txBody>
      </p:sp>
    </p:spTree>
    <p:extLst>
      <p:ext uri="{BB962C8B-B14F-4D97-AF65-F5344CB8AC3E}">
        <p14:creationId xmlns:p14="http://schemas.microsoft.com/office/powerpoint/2010/main" val="364331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hapter Slide Slide 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E271-928F-15CD-4895-1399C9F9D4E4}"/>
              </a:ext>
            </a:extLst>
          </p:cNvPr>
          <p:cNvSpPr>
            <a:spLocks noGrp="1"/>
          </p:cNvSpPr>
          <p:nvPr>
            <p:ph type="ctrTitle"/>
          </p:nvPr>
        </p:nvSpPr>
        <p:spPr>
          <a:xfrm>
            <a:off x="1441445" y="1265424"/>
            <a:ext cx="7223161" cy="2788275"/>
          </a:xfrm>
        </p:spPr>
        <p:txBody>
          <a:bodyPr anchor="t" anchorCtr="0">
            <a:noAutofit/>
          </a:bodyPr>
          <a:lstStyle>
            <a:lvl1pPr algn="l">
              <a:lnSpc>
                <a:spcPts val="7000"/>
              </a:lnSpc>
              <a:defRPr sz="7000" baseline="0">
                <a:solidFill>
                  <a:schemeClr val="tx2"/>
                </a:solidFill>
                <a:latin typeface="+mn-lt"/>
              </a:defRPr>
            </a:lvl1pPr>
          </a:lstStyle>
          <a:p>
            <a:r>
              <a:rPr lang="en-US"/>
              <a:t>Click to edit Master title style</a:t>
            </a:r>
          </a:p>
        </p:txBody>
      </p:sp>
      <p:sp>
        <p:nvSpPr>
          <p:cNvPr id="12" name="Rectangle 11">
            <a:extLst>
              <a:ext uri="{FF2B5EF4-FFF2-40B4-BE49-F238E27FC236}">
                <a16:creationId xmlns:a16="http://schemas.microsoft.com/office/drawing/2014/main" id="{D585FAA7-2051-0896-BB1B-6A98D09F4D61}"/>
              </a:ext>
            </a:extLst>
          </p:cNvPr>
          <p:cNvSpPr/>
          <p:nvPr/>
        </p:nvSpPr>
        <p:spPr>
          <a:xfrm>
            <a:off x="1600930" y="761905"/>
            <a:ext cx="1261769" cy="174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5FD74E3D-80CE-B77A-B212-EA2994257F8E}"/>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22A5B49E-E5F9-FA2F-C02A-B61A20453106}"/>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1A0B3FE-8AAD-BF30-8FD2-0754DA6931EA}"/>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F3E31D-07D4-CEDE-63CF-54435160562B}"/>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733B7FE-6977-392D-45FB-1B50BA99EE9F}"/>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ate Placeholder 15">
            <a:extLst>
              <a:ext uri="{FF2B5EF4-FFF2-40B4-BE49-F238E27FC236}">
                <a16:creationId xmlns:a16="http://schemas.microsoft.com/office/drawing/2014/main" id="{A96F7307-7862-C9B7-B016-3E11F040B474}"/>
              </a:ext>
            </a:extLst>
          </p:cNvPr>
          <p:cNvSpPr>
            <a:spLocks noGrp="1"/>
          </p:cNvSpPr>
          <p:nvPr>
            <p:ph type="dt" sz="half" idx="10"/>
          </p:nvPr>
        </p:nvSpPr>
        <p:spPr/>
        <p:txBody>
          <a:bodyPr/>
          <a:lstStyle/>
          <a:p>
            <a:fld id="{E29707BB-F259-4D83-839F-2ABE0F4A8C61}" type="datetimeFigureOut">
              <a:rPr lang="en-US" smtClean="0"/>
              <a:t>4/19/2024</a:t>
            </a:fld>
            <a:endParaRPr lang="en-US"/>
          </a:p>
        </p:txBody>
      </p:sp>
      <p:sp>
        <p:nvSpPr>
          <p:cNvPr id="17" name="Footer Placeholder 16">
            <a:extLst>
              <a:ext uri="{FF2B5EF4-FFF2-40B4-BE49-F238E27FC236}">
                <a16:creationId xmlns:a16="http://schemas.microsoft.com/office/drawing/2014/main" id="{E185FE7C-2AD4-E197-B71B-1B014594B5B8}"/>
              </a:ext>
            </a:extLst>
          </p:cNvPr>
          <p:cNvSpPr>
            <a:spLocks noGrp="1"/>
          </p:cNvSpPr>
          <p:nvPr>
            <p:ph type="ftr" sz="quarter" idx="11"/>
          </p:nvPr>
        </p:nvSpPr>
        <p:spPr/>
        <p:txBody>
          <a:bodyPr/>
          <a:lstStyle/>
          <a:p>
            <a:endParaRPr lang="en-US"/>
          </a:p>
        </p:txBody>
      </p:sp>
      <p:sp>
        <p:nvSpPr>
          <p:cNvPr id="18" name="Slide Number Placeholder 17">
            <a:extLst>
              <a:ext uri="{FF2B5EF4-FFF2-40B4-BE49-F238E27FC236}">
                <a16:creationId xmlns:a16="http://schemas.microsoft.com/office/drawing/2014/main" id="{FE2391B9-7AB5-56DF-AFC8-DAC6F96491B9}"/>
              </a:ext>
            </a:extLst>
          </p:cNvPr>
          <p:cNvSpPr>
            <a:spLocks noGrp="1"/>
          </p:cNvSpPr>
          <p:nvPr>
            <p:ph type="sldNum" sz="quarter" idx="12"/>
          </p:nvPr>
        </p:nvSpPr>
        <p:spPr/>
        <p:txBody>
          <a:bodyPr/>
          <a:lstStyle/>
          <a:p>
            <a:fld id="{6866C538-CC72-4FB8-85E1-4D3EC643CF88}" type="slidenum">
              <a:rPr lang="en-US" smtClean="0"/>
              <a:t>‹#›</a:t>
            </a:fld>
            <a:endParaRPr lang="en-US"/>
          </a:p>
        </p:txBody>
      </p:sp>
    </p:spTree>
    <p:extLst>
      <p:ext uri="{BB962C8B-B14F-4D97-AF65-F5344CB8AC3E}">
        <p14:creationId xmlns:p14="http://schemas.microsoft.com/office/powerpoint/2010/main" val="1376093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 column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02CC-B17D-BFA8-A270-645E5F78BCA1}"/>
              </a:ext>
            </a:extLst>
          </p:cNvPr>
          <p:cNvSpPr>
            <a:spLocks noGrp="1"/>
          </p:cNvSpPr>
          <p:nvPr>
            <p:ph type="title" hasCustomPrompt="1"/>
          </p:nvPr>
        </p:nvSpPr>
        <p:spPr>
          <a:xfrm>
            <a:off x="1494132" y="639611"/>
            <a:ext cx="10218292" cy="1158265"/>
          </a:xfrm>
        </p:spPr>
        <p:txBody>
          <a:bodyPr anchor="t" anchorCtr="0">
            <a:noAutofit/>
          </a:bodyPr>
          <a:lstStyle>
            <a:lvl1pPr>
              <a:defRPr sz="4000" baseline="0">
                <a:latin typeface="+mn-lt"/>
              </a:defRPr>
            </a:lvl1pPr>
          </a:lstStyle>
          <a:p>
            <a:r>
              <a:rPr lang="en-US"/>
              <a:t>Click to edit slide title</a:t>
            </a:r>
          </a:p>
        </p:txBody>
      </p:sp>
      <p:sp>
        <p:nvSpPr>
          <p:cNvPr id="4" name="Date Placeholder 3">
            <a:extLst>
              <a:ext uri="{FF2B5EF4-FFF2-40B4-BE49-F238E27FC236}">
                <a16:creationId xmlns:a16="http://schemas.microsoft.com/office/drawing/2014/main" id="{ABA8BDE4-C76E-EEA3-0996-747F5F118E70}"/>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5" name="Footer Placeholder 4">
            <a:extLst>
              <a:ext uri="{FF2B5EF4-FFF2-40B4-BE49-F238E27FC236}">
                <a16:creationId xmlns:a16="http://schemas.microsoft.com/office/drawing/2014/main" id="{C88FFD6C-254B-CDC4-EBB3-9E385D634E4C}"/>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BE815FD-0678-E2C6-8289-C8E1B15C9E82}"/>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17" name="Text Placeholder 16">
            <a:extLst>
              <a:ext uri="{FF2B5EF4-FFF2-40B4-BE49-F238E27FC236}">
                <a16:creationId xmlns:a16="http://schemas.microsoft.com/office/drawing/2014/main" id="{79CAFFCE-0BA2-B319-26CC-CF826ECB0F11}"/>
              </a:ext>
            </a:extLst>
          </p:cNvPr>
          <p:cNvSpPr>
            <a:spLocks noGrp="1"/>
          </p:cNvSpPr>
          <p:nvPr>
            <p:ph type="body" sz="quarter" idx="16"/>
          </p:nvPr>
        </p:nvSpPr>
        <p:spPr>
          <a:xfrm>
            <a:off x="1517866" y="1920582"/>
            <a:ext cx="4927321"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sp>
        <p:nvSpPr>
          <p:cNvPr id="19" name="Text Placeholder 16">
            <a:extLst>
              <a:ext uri="{FF2B5EF4-FFF2-40B4-BE49-F238E27FC236}">
                <a16:creationId xmlns:a16="http://schemas.microsoft.com/office/drawing/2014/main" id="{050B9811-C36C-373F-9AE5-C87FD6AD1407}"/>
              </a:ext>
            </a:extLst>
          </p:cNvPr>
          <p:cNvSpPr>
            <a:spLocks noGrp="1"/>
          </p:cNvSpPr>
          <p:nvPr>
            <p:ph type="body" sz="quarter" idx="18"/>
          </p:nvPr>
        </p:nvSpPr>
        <p:spPr>
          <a:xfrm>
            <a:off x="6605359" y="1920582"/>
            <a:ext cx="5130921"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pic>
        <p:nvPicPr>
          <p:cNvPr id="7" name="Graphic 6">
            <a:extLst>
              <a:ext uri="{FF2B5EF4-FFF2-40B4-BE49-F238E27FC236}">
                <a16:creationId xmlns:a16="http://schemas.microsoft.com/office/drawing/2014/main" id="{4C587C42-DAB6-3329-51F1-52252CFDA33D}"/>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8A4762B7-FE48-E246-3A7A-3E6872B2A48A}"/>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6AB8EC-7CC5-1C38-EB51-B47703E44B57}"/>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D75727-F432-3288-93E3-857043617EAA}"/>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18FE1F7-7A3C-A0F3-3885-C3B908758175}"/>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0">
            <a:extLst>
              <a:ext uri="{FF2B5EF4-FFF2-40B4-BE49-F238E27FC236}">
                <a16:creationId xmlns:a16="http://schemas.microsoft.com/office/drawing/2014/main" id="{263DC62F-97DA-6BD8-152D-3436EA495535}"/>
              </a:ext>
            </a:extLst>
          </p:cNvPr>
          <p:cNvSpPr>
            <a:spLocks noGrp="1"/>
          </p:cNvSpPr>
          <p:nvPr>
            <p:ph sz="quarter" idx="19"/>
          </p:nvPr>
        </p:nvSpPr>
        <p:spPr>
          <a:xfrm>
            <a:off x="1517866" y="2450236"/>
            <a:ext cx="4927321"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Content Placeholder 22">
            <a:extLst>
              <a:ext uri="{FF2B5EF4-FFF2-40B4-BE49-F238E27FC236}">
                <a16:creationId xmlns:a16="http://schemas.microsoft.com/office/drawing/2014/main" id="{DEC8370A-EE2F-3EC2-C7F3-EFC6F189450C}"/>
              </a:ext>
            </a:extLst>
          </p:cNvPr>
          <p:cNvSpPr>
            <a:spLocks noGrp="1"/>
          </p:cNvSpPr>
          <p:nvPr>
            <p:ph sz="quarter" idx="20"/>
          </p:nvPr>
        </p:nvSpPr>
        <p:spPr>
          <a:xfrm>
            <a:off x="6605359" y="2450237"/>
            <a:ext cx="5130800" cy="32181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820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3 column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02CC-B17D-BFA8-A270-645E5F78BCA1}"/>
              </a:ext>
            </a:extLst>
          </p:cNvPr>
          <p:cNvSpPr>
            <a:spLocks noGrp="1"/>
          </p:cNvSpPr>
          <p:nvPr>
            <p:ph type="title" hasCustomPrompt="1"/>
          </p:nvPr>
        </p:nvSpPr>
        <p:spPr>
          <a:xfrm>
            <a:off x="1493615" y="635437"/>
            <a:ext cx="9913870" cy="1158265"/>
          </a:xfrm>
        </p:spPr>
        <p:txBody>
          <a:bodyPr anchor="t" anchorCtr="0">
            <a:noAutofit/>
          </a:bodyPr>
          <a:lstStyle>
            <a:lvl1pPr>
              <a:defRPr sz="4000" baseline="0">
                <a:latin typeface="+mn-lt"/>
              </a:defRPr>
            </a:lvl1pPr>
          </a:lstStyle>
          <a:p>
            <a:r>
              <a:rPr lang="en-US"/>
              <a:t>Click to edit slide title</a:t>
            </a:r>
          </a:p>
        </p:txBody>
      </p:sp>
      <p:sp>
        <p:nvSpPr>
          <p:cNvPr id="4" name="Date Placeholder 3">
            <a:extLst>
              <a:ext uri="{FF2B5EF4-FFF2-40B4-BE49-F238E27FC236}">
                <a16:creationId xmlns:a16="http://schemas.microsoft.com/office/drawing/2014/main" id="{ABA8BDE4-C76E-EEA3-0996-747F5F118E70}"/>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5" name="Footer Placeholder 4">
            <a:extLst>
              <a:ext uri="{FF2B5EF4-FFF2-40B4-BE49-F238E27FC236}">
                <a16:creationId xmlns:a16="http://schemas.microsoft.com/office/drawing/2014/main" id="{C88FFD6C-254B-CDC4-EBB3-9E385D634E4C}"/>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BE815FD-0678-E2C6-8289-C8E1B15C9E82}"/>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17" name="Text Placeholder 16">
            <a:extLst>
              <a:ext uri="{FF2B5EF4-FFF2-40B4-BE49-F238E27FC236}">
                <a16:creationId xmlns:a16="http://schemas.microsoft.com/office/drawing/2014/main" id="{79CAFFCE-0BA2-B319-26CC-CF826ECB0F11}"/>
              </a:ext>
            </a:extLst>
          </p:cNvPr>
          <p:cNvSpPr>
            <a:spLocks noGrp="1"/>
          </p:cNvSpPr>
          <p:nvPr>
            <p:ph type="body" sz="quarter" idx="16"/>
          </p:nvPr>
        </p:nvSpPr>
        <p:spPr>
          <a:xfrm>
            <a:off x="1517866" y="1920582"/>
            <a:ext cx="3064073"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pic>
        <p:nvPicPr>
          <p:cNvPr id="7" name="Graphic 6">
            <a:extLst>
              <a:ext uri="{FF2B5EF4-FFF2-40B4-BE49-F238E27FC236}">
                <a16:creationId xmlns:a16="http://schemas.microsoft.com/office/drawing/2014/main" id="{4C587C42-DAB6-3329-51F1-52252CFDA33D}"/>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8A4762B7-FE48-E246-3A7A-3E6872B2A48A}"/>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6AB8EC-7CC5-1C38-EB51-B47703E44B57}"/>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D75727-F432-3288-93E3-857043617EAA}"/>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18FE1F7-7A3C-A0F3-3885-C3B908758175}"/>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0">
            <a:extLst>
              <a:ext uri="{FF2B5EF4-FFF2-40B4-BE49-F238E27FC236}">
                <a16:creationId xmlns:a16="http://schemas.microsoft.com/office/drawing/2014/main" id="{263DC62F-97DA-6BD8-152D-3436EA495535}"/>
              </a:ext>
            </a:extLst>
          </p:cNvPr>
          <p:cNvSpPr>
            <a:spLocks noGrp="1"/>
          </p:cNvSpPr>
          <p:nvPr>
            <p:ph sz="quarter" idx="19"/>
          </p:nvPr>
        </p:nvSpPr>
        <p:spPr>
          <a:xfrm>
            <a:off x="1520472" y="2450237"/>
            <a:ext cx="3064074"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6">
            <a:extLst>
              <a:ext uri="{FF2B5EF4-FFF2-40B4-BE49-F238E27FC236}">
                <a16:creationId xmlns:a16="http://schemas.microsoft.com/office/drawing/2014/main" id="{78AA4F8A-CDC0-7942-A952-2D5DA73CF8E1}"/>
              </a:ext>
            </a:extLst>
          </p:cNvPr>
          <p:cNvSpPr>
            <a:spLocks noGrp="1"/>
          </p:cNvSpPr>
          <p:nvPr>
            <p:ph type="body" sz="quarter" idx="20"/>
          </p:nvPr>
        </p:nvSpPr>
        <p:spPr>
          <a:xfrm>
            <a:off x="4950179" y="1920582"/>
            <a:ext cx="3064073"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sp>
        <p:nvSpPr>
          <p:cNvPr id="18" name="Content Placeholder 20">
            <a:extLst>
              <a:ext uri="{FF2B5EF4-FFF2-40B4-BE49-F238E27FC236}">
                <a16:creationId xmlns:a16="http://schemas.microsoft.com/office/drawing/2014/main" id="{3AC9D047-7773-F3C7-1CAE-400D093E3832}"/>
              </a:ext>
            </a:extLst>
          </p:cNvPr>
          <p:cNvSpPr>
            <a:spLocks noGrp="1"/>
          </p:cNvSpPr>
          <p:nvPr>
            <p:ph sz="quarter" idx="21"/>
          </p:nvPr>
        </p:nvSpPr>
        <p:spPr>
          <a:xfrm>
            <a:off x="4952785" y="2450237"/>
            <a:ext cx="3061468"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6">
            <a:extLst>
              <a:ext uri="{FF2B5EF4-FFF2-40B4-BE49-F238E27FC236}">
                <a16:creationId xmlns:a16="http://schemas.microsoft.com/office/drawing/2014/main" id="{9CC383C9-2C64-5407-3C41-23F2BA3017CE}"/>
              </a:ext>
            </a:extLst>
          </p:cNvPr>
          <p:cNvSpPr>
            <a:spLocks noGrp="1"/>
          </p:cNvSpPr>
          <p:nvPr>
            <p:ph type="body" sz="quarter" idx="22"/>
          </p:nvPr>
        </p:nvSpPr>
        <p:spPr>
          <a:xfrm>
            <a:off x="8372553" y="1920582"/>
            <a:ext cx="3064073"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sp>
        <p:nvSpPr>
          <p:cNvPr id="22" name="Content Placeholder 20">
            <a:extLst>
              <a:ext uri="{FF2B5EF4-FFF2-40B4-BE49-F238E27FC236}">
                <a16:creationId xmlns:a16="http://schemas.microsoft.com/office/drawing/2014/main" id="{ED6D881B-4DB9-A034-28D8-2BA6BAC613E1}"/>
              </a:ext>
            </a:extLst>
          </p:cNvPr>
          <p:cNvSpPr>
            <a:spLocks noGrp="1"/>
          </p:cNvSpPr>
          <p:nvPr>
            <p:ph sz="quarter" idx="23"/>
          </p:nvPr>
        </p:nvSpPr>
        <p:spPr>
          <a:xfrm>
            <a:off x="8370268" y="2450237"/>
            <a:ext cx="3061469"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07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 column Slide w char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02CC-B17D-BFA8-A270-645E5F78BCA1}"/>
              </a:ext>
            </a:extLst>
          </p:cNvPr>
          <p:cNvSpPr>
            <a:spLocks noGrp="1"/>
          </p:cNvSpPr>
          <p:nvPr>
            <p:ph type="title" hasCustomPrompt="1"/>
          </p:nvPr>
        </p:nvSpPr>
        <p:spPr>
          <a:xfrm>
            <a:off x="1494014" y="636870"/>
            <a:ext cx="9951821" cy="1158265"/>
          </a:xfrm>
        </p:spPr>
        <p:txBody>
          <a:bodyPr anchor="t" anchorCtr="0">
            <a:noAutofit/>
          </a:bodyPr>
          <a:lstStyle>
            <a:lvl1pPr>
              <a:defRPr sz="4000" baseline="0">
                <a:latin typeface="+mn-lt"/>
              </a:defRPr>
            </a:lvl1pPr>
          </a:lstStyle>
          <a:p>
            <a:r>
              <a:rPr lang="en-US"/>
              <a:t>Click to edit slide title</a:t>
            </a:r>
          </a:p>
        </p:txBody>
      </p:sp>
      <p:sp>
        <p:nvSpPr>
          <p:cNvPr id="4" name="Date Placeholder 3">
            <a:extLst>
              <a:ext uri="{FF2B5EF4-FFF2-40B4-BE49-F238E27FC236}">
                <a16:creationId xmlns:a16="http://schemas.microsoft.com/office/drawing/2014/main" id="{ABA8BDE4-C76E-EEA3-0996-747F5F118E70}"/>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5" name="Footer Placeholder 4">
            <a:extLst>
              <a:ext uri="{FF2B5EF4-FFF2-40B4-BE49-F238E27FC236}">
                <a16:creationId xmlns:a16="http://schemas.microsoft.com/office/drawing/2014/main" id="{C88FFD6C-254B-CDC4-EBB3-9E385D634E4C}"/>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BE815FD-0678-E2C6-8289-C8E1B15C9E82}"/>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17" name="Text Placeholder 16">
            <a:extLst>
              <a:ext uri="{FF2B5EF4-FFF2-40B4-BE49-F238E27FC236}">
                <a16:creationId xmlns:a16="http://schemas.microsoft.com/office/drawing/2014/main" id="{79CAFFCE-0BA2-B319-26CC-CF826ECB0F11}"/>
              </a:ext>
            </a:extLst>
          </p:cNvPr>
          <p:cNvSpPr>
            <a:spLocks noGrp="1"/>
          </p:cNvSpPr>
          <p:nvPr>
            <p:ph type="body" sz="quarter" idx="16"/>
          </p:nvPr>
        </p:nvSpPr>
        <p:spPr>
          <a:xfrm>
            <a:off x="1517866" y="1920582"/>
            <a:ext cx="4927321"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pic>
        <p:nvPicPr>
          <p:cNvPr id="7" name="Graphic 6">
            <a:extLst>
              <a:ext uri="{FF2B5EF4-FFF2-40B4-BE49-F238E27FC236}">
                <a16:creationId xmlns:a16="http://schemas.microsoft.com/office/drawing/2014/main" id="{4C587C42-DAB6-3329-51F1-52252CFDA33D}"/>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8A4762B7-FE48-E246-3A7A-3E6872B2A48A}"/>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6AB8EC-7CC5-1C38-EB51-B47703E44B57}"/>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D75727-F432-3288-93E3-857043617EAA}"/>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18FE1F7-7A3C-A0F3-3885-C3B908758175}"/>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0">
            <a:extLst>
              <a:ext uri="{FF2B5EF4-FFF2-40B4-BE49-F238E27FC236}">
                <a16:creationId xmlns:a16="http://schemas.microsoft.com/office/drawing/2014/main" id="{263DC62F-97DA-6BD8-152D-3436EA495535}"/>
              </a:ext>
            </a:extLst>
          </p:cNvPr>
          <p:cNvSpPr>
            <a:spLocks noGrp="1"/>
          </p:cNvSpPr>
          <p:nvPr>
            <p:ph sz="quarter" idx="19"/>
          </p:nvPr>
        </p:nvSpPr>
        <p:spPr>
          <a:xfrm>
            <a:off x="1517866" y="2454230"/>
            <a:ext cx="4927321"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hart Placeholder 8">
            <a:extLst>
              <a:ext uri="{FF2B5EF4-FFF2-40B4-BE49-F238E27FC236}">
                <a16:creationId xmlns:a16="http://schemas.microsoft.com/office/drawing/2014/main" id="{8992FB40-4BD9-C860-BC05-8DDCF80032D8}"/>
              </a:ext>
            </a:extLst>
          </p:cNvPr>
          <p:cNvSpPr>
            <a:spLocks noGrp="1"/>
          </p:cNvSpPr>
          <p:nvPr>
            <p:ph type="chart" sz="quarter" idx="20"/>
          </p:nvPr>
        </p:nvSpPr>
        <p:spPr>
          <a:xfrm>
            <a:off x="6705600" y="1981200"/>
            <a:ext cx="4764088" cy="3975100"/>
          </a:xfrm>
          <a:solidFill>
            <a:schemeClr val="bg1">
              <a:lumMod val="95000"/>
            </a:schemeClr>
          </a:solidFill>
        </p:spPr>
        <p:txBody>
          <a:bodyPr/>
          <a:lstStyle>
            <a:lvl1pPr marL="0" indent="0" algn="ctr">
              <a:buFontTx/>
              <a:buNone/>
              <a:defRPr/>
            </a:lvl1pPr>
          </a:lstStyle>
          <a:p>
            <a:r>
              <a:rPr lang="en-US"/>
              <a:t>Click icon to add chart</a:t>
            </a:r>
          </a:p>
        </p:txBody>
      </p:sp>
    </p:spTree>
    <p:extLst>
      <p:ext uri="{BB962C8B-B14F-4D97-AF65-F5344CB8AC3E}">
        <p14:creationId xmlns:p14="http://schemas.microsoft.com/office/powerpoint/2010/main" val="3874305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1 column Slide w pictur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02CC-B17D-BFA8-A270-645E5F78BCA1}"/>
              </a:ext>
            </a:extLst>
          </p:cNvPr>
          <p:cNvSpPr>
            <a:spLocks noGrp="1"/>
          </p:cNvSpPr>
          <p:nvPr>
            <p:ph type="title" hasCustomPrompt="1"/>
          </p:nvPr>
        </p:nvSpPr>
        <p:spPr>
          <a:xfrm>
            <a:off x="1497791" y="639611"/>
            <a:ext cx="5187732" cy="1158265"/>
          </a:xfrm>
        </p:spPr>
        <p:txBody>
          <a:bodyPr anchor="t" anchorCtr="0">
            <a:noAutofit/>
          </a:bodyPr>
          <a:lstStyle>
            <a:lvl1pPr>
              <a:defRPr sz="4000" baseline="0">
                <a:latin typeface="+mn-lt"/>
              </a:defRPr>
            </a:lvl1pPr>
          </a:lstStyle>
          <a:p>
            <a:r>
              <a:rPr lang="en-US"/>
              <a:t>Click to edit slide title</a:t>
            </a:r>
          </a:p>
        </p:txBody>
      </p:sp>
      <p:sp>
        <p:nvSpPr>
          <p:cNvPr id="4" name="Date Placeholder 3">
            <a:extLst>
              <a:ext uri="{FF2B5EF4-FFF2-40B4-BE49-F238E27FC236}">
                <a16:creationId xmlns:a16="http://schemas.microsoft.com/office/drawing/2014/main" id="{ABA8BDE4-C76E-EEA3-0996-747F5F118E70}"/>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5" name="Footer Placeholder 4">
            <a:extLst>
              <a:ext uri="{FF2B5EF4-FFF2-40B4-BE49-F238E27FC236}">
                <a16:creationId xmlns:a16="http://schemas.microsoft.com/office/drawing/2014/main" id="{C88FFD6C-254B-CDC4-EBB3-9E385D634E4C}"/>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BE815FD-0678-E2C6-8289-C8E1B15C9E82}"/>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17" name="Text Placeholder 16">
            <a:extLst>
              <a:ext uri="{FF2B5EF4-FFF2-40B4-BE49-F238E27FC236}">
                <a16:creationId xmlns:a16="http://schemas.microsoft.com/office/drawing/2014/main" id="{79CAFFCE-0BA2-B319-26CC-CF826ECB0F11}"/>
              </a:ext>
            </a:extLst>
          </p:cNvPr>
          <p:cNvSpPr>
            <a:spLocks noGrp="1"/>
          </p:cNvSpPr>
          <p:nvPr>
            <p:ph type="body" sz="quarter" idx="16"/>
          </p:nvPr>
        </p:nvSpPr>
        <p:spPr>
          <a:xfrm>
            <a:off x="1517866" y="1920582"/>
            <a:ext cx="5187734" cy="529655"/>
          </a:xfrm>
        </p:spPr>
        <p:txBody>
          <a:bodyPr/>
          <a:lstStyle>
            <a:lvl1pPr marL="0" indent="0">
              <a:lnSpc>
                <a:spcPts val="2000"/>
              </a:lnSpc>
              <a:buFontTx/>
              <a:buNone/>
              <a:defRPr sz="1800" b="1" i="0" baseline="0">
                <a:solidFill>
                  <a:schemeClr val="tx2"/>
                </a:solidFill>
              </a:defRPr>
            </a:lvl1pPr>
            <a:lvl2pPr marL="457200" indent="0">
              <a:buFontTx/>
              <a:buNone/>
              <a:defRPr b="1" i="0" baseline="0">
                <a:solidFill>
                  <a:schemeClr val="tx2"/>
                </a:solidFill>
              </a:defRPr>
            </a:lvl2pPr>
            <a:lvl3pPr marL="914400" indent="0">
              <a:buFontTx/>
              <a:buNone/>
              <a:defRPr b="1" i="0" baseline="0">
                <a:solidFill>
                  <a:schemeClr val="tx2"/>
                </a:solidFill>
              </a:defRPr>
            </a:lvl3pPr>
            <a:lvl4pPr marL="1371600" indent="0">
              <a:buFontTx/>
              <a:buNone/>
              <a:defRPr b="1" i="0" baseline="0">
                <a:solidFill>
                  <a:schemeClr val="tx2"/>
                </a:solidFill>
              </a:defRPr>
            </a:lvl4pPr>
            <a:lvl5pPr marL="1828800" indent="0">
              <a:buFontTx/>
              <a:buNone/>
              <a:defRPr b="1" i="0" baseline="0">
                <a:solidFill>
                  <a:schemeClr val="tx2"/>
                </a:solidFill>
              </a:defRPr>
            </a:lvl5pPr>
          </a:lstStyle>
          <a:p>
            <a:pPr lvl="0"/>
            <a:r>
              <a:rPr lang="en-US"/>
              <a:t>Click to edit Master text styles</a:t>
            </a:r>
          </a:p>
        </p:txBody>
      </p:sp>
      <p:pic>
        <p:nvPicPr>
          <p:cNvPr id="7" name="Graphic 6">
            <a:extLst>
              <a:ext uri="{FF2B5EF4-FFF2-40B4-BE49-F238E27FC236}">
                <a16:creationId xmlns:a16="http://schemas.microsoft.com/office/drawing/2014/main" id="{4C587C42-DAB6-3329-51F1-52252CFDA33D}"/>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8" name="Rectangle 7">
            <a:extLst>
              <a:ext uri="{FF2B5EF4-FFF2-40B4-BE49-F238E27FC236}">
                <a16:creationId xmlns:a16="http://schemas.microsoft.com/office/drawing/2014/main" id="{8A4762B7-FE48-E246-3A7A-3E6872B2A48A}"/>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6AB8EC-7CC5-1C38-EB51-B47703E44B57}"/>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7D75727-F432-3288-93E3-857043617EAA}"/>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18FE1F7-7A3C-A0F3-3885-C3B908758175}"/>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0">
            <a:extLst>
              <a:ext uri="{FF2B5EF4-FFF2-40B4-BE49-F238E27FC236}">
                <a16:creationId xmlns:a16="http://schemas.microsoft.com/office/drawing/2014/main" id="{263DC62F-97DA-6BD8-152D-3436EA495535}"/>
              </a:ext>
            </a:extLst>
          </p:cNvPr>
          <p:cNvSpPr>
            <a:spLocks noGrp="1"/>
          </p:cNvSpPr>
          <p:nvPr>
            <p:ph sz="quarter" idx="19"/>
          </p:nvPr>
        </p:nvSpPr>
        <p:spPr>
          <a:xfrm>
            <a:off x="1517866" y="2450237"/>
            <a:ext cx="5187734" cy="32181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a:extLst>
              <a:ext uri="{FF2B5EF4-FFF2-40B4-BE49-F238E27FC236}">
                <a16:creationId xmlns:a16="http://schemas.microsoft.com/office/drawing/2014/main" id="{0F679E1C-F067-82DA-EB20-89CDD8639D42}"/>
              </a:ext>
            </a:extLst>
          </p:cNvPr>
          <p:cNvSpPr>
            <a:spLocks noGrp="1"/>
          </p:cNvSpPr>
          <p:nvPr>
            <p:ph type="pic" sz="quarter" idx="20"/>
          </p:nvPr>
        </p:nvSpPr>
        <p:spPr>
          <a:xfrm>
            <a:off x="7115175" y="769951"/>
            <a:ext cx="4275138" cy="4670425"/>
          </a:xfrm>
          <a:solidFill>
            <a:schemeClr val="bg1">
              <a:lumMod val="95000"/>
            </a:schemeClr>
          </a:solidFill>
        </p:spPr>
        <p:txBody>
          <a:bodyPr/>
          <a:lstStyle>
            <a:lvl1pPr marL="0" indent="0">
              <a:buFontTx/>
              <a:buNone/>
              <a:defRPr/>
            </a:lvl1pPr>
          </a:lstStyle>
          <a:p>
            <a:r>
              <a:rPr lang="en-US"/>
              <a:t>Click icon to add picture</a:t>
            </a:r>
          </a:p>
        </p:txBody>
      </p:sp>
    </p:spTree>
    <p:extLst>
      <p:ext uri="{BB962C8B-B14F-4D97-AF65-F5344CB8AC3E}">
        <p14:creationId xmlns:p14="http://schemas.microsoft.com/office/powerpoint/2010/main" val="185305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12" name="Table Placeholder 11">
            <a:extLst>
              <a:ext uri="{FF2B5EF4-FFF2-40B4-BE49-F238E27FC236}">
                <a16:creationId xmlns:a16="http://schemas.microsoft.com/office/drawing/2014/main" id="{98A22DD4-038C-7D93-4D61-B73C10E5BEB7}"/>
              </a:ext>
            </a:extLst>
          </p:cNvPr>
          <p:cNvSpPr>
            <a:spLocks noGrp="1"/>
          </p:cNvSpPr>
          <p:nvPr>
            <p:ph type="tbl" sz="quarter" idx="16" hasCustomPrompt="1"/>
          </p:nvPr>
        </p:nvSpPr>
        <p:spPr>
          <a:xfrm>
            <a:off x="1600200" y="1981201"/>
            <a:ext cx="9763218" cy="3860306"/>
          </a:xfrm>
          <a:solidFill>
            <a:schemeClr val="bg1">
              <a:lumMod val="95000"/>
            </a:schemeClr>
          </a:solidFill>
        </p:spPr>
        <p:txBody>
          <a:bodyPr/>
          <a:lstStyle>
            <a:lvl1pPr marL="0" indent="0">
              <a:buFontTx/>
              <a:buNone/>
              <a:defRPr/>
            </a:lvl1pPr>
          </a:lstStyle>
          <a:p>
            <a:r>
              <a:rPr lang="en-US"/>
              <a:t>Insert Table Here</a:t>
            </a:r>
          </a:p>
        </p:txBody>
      </p:sp>
      <p:sp>
        <p:nvSpPr>
          <p:cNvPr id="3" name="Rectangle 2">
            <a:extLst>
              <a:ext uri="{FF2B5EF4-FFF2-40B4-BE49-F238E27FC236}">
                <a16:creationId xmlns:a16="http://schemas.microsoft.com/office/drawing/2014/main" id="{C2DA06DA-3C58-3AF9-D6BE-E17106FB8540}"/>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BE5EA0D-48A4-C6C4-7CA7-2BFD6C7514FE}"/>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649F1C8-0009-D827-8EEE-3BA701AC2EEC}"/>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7EE1CBA-7E35-B977-9B7F-37092F49AB53}"/>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3">
            <a:extLst>
              <a:ext uri="{FF2B5EF4-FFF2-40B4-BE49-F238E27FC236}">
                <a16:creationId xmlns:a16="http://schemas.microsoft.com/office/drawing/2014/main" id="{70DDB8B1-0922-5FEE-558D-34DDD1F518A9}"/>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14" name="Footer Placeholder 4">
            <a:extLst>
              <a:ext uri="{FF2B5EF4-FFF2-40B4-BE49-F238E27FC236}">
                <a16:creationId xmlns:a16="http://schemas.microsoft.com/office/drawing/2014/main" id="{B2393EF6-C3B0-4488-F4D3-AB5AE6838DE4}"/>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15" name="Slide Number Placeholder 5">
            <a:extLst>
              <a:ext uri="{FF2B5EF4-FFF2-40B4-BE49-F238E27FC236}">
                <a16:creationId xmlns:a16="http://schemas.microsoft.com/office/drawing/2014/main" id="{FE6BFC7F-43C0-28A2-0B7A-C4A14C1B521C}"/>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pic>
        <p:nvPicPr>
          <p:cNvPr id="17" name="Graphic 16">
            <a:extLst>
              <a:ext uri="{FF2B5EF4-FFF2-40B4-BE49-F238E27FC236}">
                <a16:creationId xmlns:a16="http://schemas.microsoft.com/office/drawing/2014/main" id="{C82E5A51-D63F-35C7-0CC8-96FA3D07609D}"/>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18" name="Title 1">
            <a:extLst>
              <a:ext uri="{FF2B5EF4-FFF2-40B4-BE49-F238E27FC236}">
                <a16:creationId xmlns:a16="http://schemas.microsoft.com/office/drawing/2014/main" id="{C0AD9C05-BB97-D29B-EABA-DEDF5A6C97A2}"/>
              </a:ext>
            </a:extLst>
          </p:cNvPr>
          <p:cNvSpPr>
            <a:spLocks noGrp="1"/>
          </p:cNvSpPr>
          <p:nvPr>
            <p:ph type="title" hasCustomPrompt="1"/>
          </p:nvPr>
        </p:nvSpPr>
        <p:spPr>
          <a:xfrm>
            <a:off x="1493616" y="635835"/>
            <a:ext cx="9845550" cy="1158265"/>
          </a:xfrm>
        </p:spPr>
        <p:txBody>
          <a:bodyPr anchor="t" anchorCtr="0">
            <a:noAutofit/>
          </a:bodyPr>
          <a:lstStyle>
            <a:lvl1pPr>
              <a:defRPr sz="4000" baseline="0">
                <a:latin typeface="+mn-lt"/>
              </a:defRPr>
            </a:lvl1pPr>
          </a:lstStyle>
          <a:p>
            <a:r>
              <a:rPr lang="en-US"/>
              <a:t>Click to edit slide title</a:t>
            </a:r>
          </a:p>
        </p:txBody>
      </p:sp>
    </p:spTree>
    <p:extLst>
      <p:ext uri="{BB962C8B-B14F-4D97-AF65-F5344CB8AC3E}">
        <p14:creationId xmlns:p14="http://schemas.microsoft.com/office/powerpoint/2010/main" val="524699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General Content Slide">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9EF8E54-81A9-A78B-3059-0A1DAF34AA3C}"/>
              </a:ext>
            </a:extLst>
          </p:cNvPr>
          <p:cNvSpPr>
            <a:spLocks noGrp="1"/>
          </p:cNvSpPr>
          <p:nvPr>
            <p:ph sz="quarter" idx="16"/>
          </p:nvPr>
        </p:nvSpPr>
        <p:spPr>
          <a:xfrm>
            <a:off x="1517868" y="1981200"/>
            <a:ext cx="9845550" cy="3738563"/>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a:extLst>
              <a:ext uri="{FF2B5EF4-FFF2-40B4-BE49-F238E27FC236}">
                <a16:creationId xmlns:a16="http://schemas.microsoft.com/office/drawing/2014/main" id="{B2795903-B8C9-68B8-B1F4-C782ABFBBE12}"/>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F3F94B7-8BE3-6BE0-23EB-8EBA48EA2BDD}"/>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57142EC-D817-2933-6140-62D72113C588}"/>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4644336-6D0E-0C5C-A158-4C4854DE97EE}"/>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a:extLst>
              <a:ext uri="{FF2B5EF4-FFF2-40B4-BE49-F238E27FC236}">
                <a16:creationId xmlns:a16="http://schemas.microsoft.com/office/drawing/2014/main" id="{80DC8C15-CB53-E9D7-4F2E-CD7DF4FBD14E}"/>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18" name="Date Placeholder 3">
            <a:extLst>
              <a:ext uri="{FF2B5EF4-FFF2-40B4-BE49-F238E27FC236}">
                <a16:creationId xmlns:a16="http://schemas.microsoft.com/office/drawing/2014/main" id="{CFB78BFD-BEA4-C681-9C94-362E624539ED}"/>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19" name="Footer Placeholder 4">
            <a:extLst>
              <a:ext uri="{FF2B5EF4-FFF2-40B4-BE49-F238E27FC236}">
                <a16:creationId xmlns:a16="http://schemas.microsoft.com/office/drawing/2014/main" id="{32CAE4B3-ACA6-E9CB-83F0-E5E9447117F2}"/>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20" name="Slide Number Placeholder 5">
            <a:extLst>
              <a:ext uri="{FF2B5EF4-FFF2-40B4-BE49-F238E27FC236}">
                <a16:creationId xmlns:a16="http://schemas.microsoft.com/office/drawing/2014/main" id="{2F5F34AA-9624-6E3A-E2E7-6350746A15DB}"/>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2" name="Title 1">
            <a:extLst>
              <a:ext uri="{FF2B5EF4-FFF2-40B4-BE49-F238E27FC236}">
                <a16:creationId xmlns:a16="http://schemas.microsoft.com/office/drawing/2014/main" id="{9AB265B8-271B-FA4F-FDE5-87DA1C571AB8}"/>
              </a:ext>
            </a:extLst>
          </p:cNvPr>
          <p:cNvSpPr>
            <a:spLocks noGrp="1"/>
          </p:cNvSpPr>
          <p:nvPr>
            <p:ph type="title" hasCustomPrompt="1"/>
          </p:nvPr>
        </p:nvSpPr>
        <p:spPr>
          <a:xfrm>
            <a:off x="1494015" y="636353"/>
            <a:ext cx="9845550" cy="1158265"/>
          </a:xfrm>
        </p:spPr>
        <p:txBody>
          <a:bodyPr anchor="t" anchorCtr="0">
            <a:noAutofit/>
          </a:bodyPr>
          <a:lstStyle>
            <a:lvl1pPr>
              <a:defRPr sz="4000" baseline="0">
                <a:latin typeface="+mn-lt"/>
              </a:defRPr>
            </a:lvl1pPr>
          </a:lstStyle>
          <a:p>
            <a:r>
              <a:rPr lang="en-US"/>
              <a:t>Click to edit slide title</a:t>
            </a:r>
          </a:p>
        </p:txBody>
      </p:sp>
    </p:spTree>
    <p:extLst>
      <p:ext uri="{BB962C8B-B14F-4D97-AF65-F5344CB8AC3E}">
        <p14:creationId xmlns:p14="http://schemas.microsoft.com/office/powerpoint/2010/main" val="531568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Graph">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1611BDE-D6CD-401A-8CDA-77BF2E91F5C6}"/>
              </a:ext>
            </a:extLst>
          </p:cNvPr>
          <p:cNvSpPr/>
          <p:nvPr/>
        </p:nvSpPr>
        <p:spPr>
          <a:xfrm>
            <a:off x="0" y="0"/>
            <a:ext cx="800100" cy="4074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4ED269C-734A-789C-7552-8810D1932F76}"/>
              </a:ext>
            </a:extLst>
          </p:cNvPr>
          <p:cNvSpPr/>
          <p:nvPr/>
        </p:nvSpPr>
        <p:spPr>
          <a:xfrm>
            <a:off x="0" y="407406"/>
            <a:ext cx="800100" cy="57120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555C5EE-C77D-04FF-AEE6-4CFFA3B1A134}"/>
              </a:ext>
            </a:extLst>
          </p:cNvPr>
          <p:cNvSpPr/>
          <p:nvPr/>
        </p:nvSpPr>
        <p:spPr>
          <a:xfrm>
            <a:off x="0" y="6132920"/>
            <a:ext cx="800100" cy="5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92C9729-D3CE-54E4-7332-451B2E8A3726}"/>
              </a:ext>
            </a:extLst>
          </p:cNvPr>
          <p:cNvSpPr/>
          <p:nvPr/>
        </p:nvSpPr>
        <p:spPr>
          <a:xfrm>
            <a:off x="0" y="6713789"/>
            <a:ext cx="800100" cy="14421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2322CA7D-B8AB-8876-9D77-35F5C2B51202}"/>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9602320" y="6119466"/>
            <a:ext cx="1977062" cy="394607"/>
          </a:xfrm>
          <a:prstGeom prst="rect">
            <a:avLst/>
          </a:prstGeom>
        </p:spPr>
      </p:pic>
      <p:sp>
        <p:nvSpPr>
          <p:cNvPr id="13" name="Date Placeholder 3">
            <a:extLst>
              <a:ext uri="{FF2B5EF4-FFF2-40B4-BE49-F238E27FC236}">
                <a16:creationId xmlns:a16="http://schemas.microsoft.com/office/drawing/2014/main" id="{BD2F01AC-51A7-3A40-8AF2-7CA495584982}"/>
              </a:ext>
            </a:extLst>
          </p:cNvPr>
          <p:cNvSpPr>
            <a:spLocks noGrp="1"/>
          </p:cNvSpPr>
          <p:nvPr>
            <p:ph type="dt" sz="half" idx="10"/>
          </p:nvPr>
        </p:nvSpPr>
        <p:spPr>
          <a:xfrm>
            <a:off x="1600200" y="6356350"/>
            <a:ext cx="1400452" cy="365125"/>
          </a:xfrm>
          <a:prstGeom prst="rect">
            <a:avLst/>
          </a:prstGeom>
        </p:spPr>
        <p:txBody>
          <a:bodyPr/>
          <a:lstStyle/>
          <a:p>
            <a:fld id="{E29707BB-F259-4D83-839F-2ABE0F4A8C61}" type="datetimeFigureOut">
              <a:rPr lang="en-US" smtClean="0"/>
              <a:t>4/19/2024</a:t>
            </a:fld>
            <a:endParaRPr lang="en-US"/>
          </a:p>
        </p:txBody>
      </p:sp>
      <p:sp>
        <p:nvSpPr>
          <p:cNvPr id="14" name="Footer Placeholder 4">
            <a:extLst>
              <a:ext uri="{FF2B5EF4-FFF2-40B4-BE49-F238E27FC236}">
                <a16:creationId xmlns:a16="http://schemas.microsoft.com/office/drawing/2014/main" id="{27BD05FE-C4D6-817C-6C54-8BEA117776D2}"/>
              </a:ext>
            </a:extLst>
          </p:cNvPr>
          <p:cNvSpPr>
            <a:spLocks noGrp="1"/>
          </p:cNvSpPr>
          <p:nvPr>
            <p:ph type="ftr" sz="quarter" idx="11"/>
          </p:nvPr>
        </p:nvSpPr>
        <p:spPr>
          <a:xfrm>
            <a:off x="3000652" y="6356350"/>
            <a:ext cx="4114800" cy="365125"/>
          </a:xfrm>
          <a:prstGeom prst="rect">
            <a:avLst/>
          </a:prstGeom>
        </p:spPr>
        <p:txBody>
          <a:bodyPr/>
          <a:lstStyle/>
          <a:p>
            <a:endParaRPr lang="en-US"/>
          </a:p>
        </p:txBody>
      </p:sp>
      <p:sp>
        <p:nvSpPr>
          <p:cNvPr id="15" name="Slide Number Placeholder 5">
            <a:extLst>
              <a:ext uri="{FF2B5EF4-FFF2-40B4-BE49-F238E27FC236}">
                <a16:creationId xmlns:a16="http://schemas.microsoft.com/office/drawing/2014/main" id="{B0F2FDDA-3C86-E0A1-30E9-74B882BF1C62}"/>
              </a:ext>
            </a:extLst>
          </p:cNvPr>
          <p:cNvSpPr>
            <a:spLocks noGrp="1"/>
          </p:cNvSpPr>
          <p:nvPr>
            <p:ph type="sldNum" sz="quarter" idx="12"/>
          </p:nvPr>
        </p:nvSpPr>
        <p:spPr>
          <a:xfrm>
            <a:off x="7115452" y="6356350"/>
            <a:ext cx="1083816" cy="365125"/>
          </a:xfrm>
          <a:prstGeom prst="rect">
            <a:avLst/>
          </a:prstGeom>
        </p:spPr>
        <p:txBody>
          <a:bodyPr/>
          <a:lstStyle/>
          <a:p>
            <a:fld id="{6866C538-CC72-4FB8-85E1-4D3EC643CF88}" type="slidenum">
              <a:rPr lang="en-US" smtClean="0"/>
              <a:t>‹#›</a:t>
            </a:fld>
            <a:endParaRPr lang="en-US"/>
          </a:p>
        </p:txBody>
      </p:sp>
      <p:sp>
        <p:nvSpPr>
          <p:cNvPr id="2" name="Title 1">
            <a:extLst>
              <a:ext uri="{FF2B5EF4-FFF2-40B4-BE49-F238E27FC236}">
                <a16:creationId xmlns:a16="http://schemas.microsoft.com/office/drawing/2014/main" id="{4B12A256-E9B0-3029-8A73-28180CD5ECD6}"/>
              </a:ext>
            </a:extLst>
          </p:cNvPr>
          <p:cNvSpPr>
            <a:spLocks noGrp="1"/>
          </p:cNvSpPr>
          <p:nvPr>
            <p:ph type="title" hasCustomPrompt="1"/>
          </p:nvPr>
        </p:nvSpPr>
        <p:spPr>
          <a:xfrm>
            <a:off x="1493616" y="635438"/>
            <a:ext cx="9845550" cy="1158265"/>
          </a:xfrm>
        </p:spPr>
        <p:txBody>
          <a:bodyPr anchor="t" anchorCtr="0">
            <a:noAutofit/>
          </a:bodyPr>
          <a:lstStyle>
            <a:lvl1pPr>
              <a:defRPr sz="4000" baseline="0">
                <a:latin typeface="+mn-lt"/>
              </a:defRPr>
            </a:lvl1pPr>
          </a:lstStyle>
          <a:p>
            <a:r>
              <a:rPr lang="en-US"/>
              <a:t>Click to edit slide title</a:t>
            </a:r>
          </a:p>
        </p:txBody>
      </p:sp>
      <p:sp>
        <p:nvSpPr>
          <p:cNvPr id="5" name="Chart Placeholder 4">
            <a:extLst>
              <a:ext uri="{FF2B5EF4-FFF2-40B4-BE49-F238E27FC236}">
                <a16:creationId xmlns:a16="http://schemas.microsoft.com/office/drawing/2014/main" id="{881663B0-35CF-F099-B5AC-3B39C4812652}"/>
              </a:ext>
            </a:extLst>
          </p:cNvPr>
          <p:cNvSpPr>
            <a:spLocks noGrp="1"/>
          </p:cNvSpPr>
          <p:nvPr>
            <p:ph type="chart" sz="quarter" idx="13"/>
          </p:nvPr>
        </p:nvSpPr>
        <p:spPr>
          <a:xfrm>
            <a:off x="1600200" y="1762126"/>
            <a:ext cx="9763125" cy="4043764"/>
          </a:xfrm>
          <a:solidFill>
            <a:schemeClr val="bg1">
              <a:lumMod val="95000"/>
            </a:schemeClr>
          </a:solidFill>
        </p:spPr>
        <p:txBody>
          <a:bodyPr/>
          <a:lstStyle>
            <a:lvl1pPr marL="0" indent="0">
              <a:buFontTx/>
              <a:buNone/>
              <a:defRPr/>
            </a:lvl1pPr>
          </a:lstStyle>
          <a:p>
            <a:r>
              <a:rPr lang="en-US"/>
              <a:t>Click icon to add chart</a:t>
            </a:r>
          </a:p>
        </p:txBody>
      </p:sp>
    </p:spTree>
    <p:extLst>
      <p:ext uri="{BB962C8B-B14F-4D97-AF65-F5344CB8AC3E}">
        <p14:creationId xmlns:p14="http://schemas.microsoft.com/office/powerpoint/2010/main" val="184195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361708-C856-5679-5F26-DFD654490767}"/>
              </a:ext>
            </a:extLst>
          </p:cNvPr>
          <p:cNvSpPr>
            <a:spLocks noGrp="1"/>
          </p:cNvSpPr>
          <p:nvPr>
            <p:ph type="title"/>
          </p:nvPr>
        </p:nvSpPr>
        <p:spPr>
          <a:xfrm>
            <a:off x="1493301" y="662893"/>
            <a:ext cx="9844596" cy="1325563"/>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8F6BA814-9AC9-5238-F0A1-89F9D61B5B51}"/>
              </a:ext>
            </a:extLst>
          </p:cNvPr>
          <p:cNvSpPr>
            <a:spLocks noGrp="1"/>
          </p:cNvSpPr>
          <p:nvPr>
            <p:ph type="body" idx="1"/>
          </p:nvPr>
        </p:nvSpPr>
        <p:spPr>
          <a:xfrm>
            <a:off x="1600200" y="1988457"/>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510D8D-B5B5-FA5C-2E75-85268E6345F8}"/>
              </a:ext>
            </a:extLst>
          </p:cNvPr>
          <p:cNvSpPr>
            <a:spLocks noGrp="1"/>
          </p:cNvSpPr>
          <p:nvPr>
            <p:ph type="dt" sz="half" idx="2"/>
          </p:nvPr>
        </p:nvSpPr>
        <p:spPr>
          <a:xfrm>
            <a:off x="1600200" y="6374044"/>
            <a:ext cx="1981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707BB-F259-4D83-839F-2ABE0F4A8C61}" type="datetimeFigureOut">
              <a:rPr lang="en-US" smtClean="0"/>
              <a:t>4/19/2024</a:t>
            </a:fld>
            <a:endParaRPr lang="en-US"/>
          </a:p>
        </p:txBody>
      </p:sp>
      <p:sp>
        <p:nvSpPr>
          <p:cNvPr id="5" name="Footer Placeholder 4">
            <a:extLst>
              <a:ext uri="{FF2B5EF4-FFF2-40B4-BE49-F238E27FC236}">
                <a16:creationId xmlns:a16="http://schemas.microsoft.com/office/drawing/2014/main" id="{05E07592-D92D-5E48-1F23-4A48048F6903}"/>
              </a:ext>
            </a:extLst>
          </p:cNvPr>
          <p:cNvSpPr>
            <a:spLocks noGrp="1"/>
          </p:cNvSpPr>
          <p:nvPr>
            <p:ph type="ftr" sz="quarter" idx="3"/>
          </p:nvPr>
        </p:nvSpPr>
        <p:spPr>
          <a:xfrm>
            <a:off x="3581400" y="6374043"/>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8A7535-84D4-1921-62EB-192F99FD2CCC}"/>
              </a:ext>
            </a:extLst>
          </p:cNvPr>
          <p:cNvSpPr>
            <a:spLocks noGrp="1"/>
          </p:cNvSpPr>
          <p:nvPr>
            <p:ph type="sldNum" sz="quarter" idx="4"/>
          </p:nvPr>
        </p:nvSpPr>
        <p:spPr>
          <a:xfrm>
            <a:off x="6324600" y="6374043"/>
            <a:ext cx="16120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6C538-CC72-4FB8-85E1-4D3EC643CF88}" type="slidenum">
              <a:rPr lang="en-US" smtClean="0"/>
              <a:t>‹#›</a:t>
            </a:fld>
            <a:endParaRPr lang="en-US"/>
          </a:p>
        </p:txBody>
      </p:sp>
    </p:spTree>
    <p:extLst>
      <p:ext uri="{BB962C8B-B14F-4D97-AF65-F5344CB8AC3E}">
        <p14:creationId xmlns:p14="http://schemas.microsoft.com/office/powerpoint/2010/main" val="2610568394"/>
      </p:ext>
    </p:extLst>
  </p:cSld>
  <p:clrMap bg1="lt1" tx1="dk1" bg2="lt2" tx2="dk2" accent1="accent1" accent2="accent2" accent3="accent3" accent4="accent4" accent5="accent5" accent6="accent6" hlink="hlink" folHlink="folHlink"/>
  <p:sldLayoutIdLst>
    <p:sldLayoutId id="2147483666" r:id="rId1"/>
    <p:sldLayoutId id="2147483661" r:id="rId2"/>
    <p:sldLayoutId id="2147483650" r:id="rId3"/>
    <p:sldLayoutId id="2147483675" r:id="rId4"/>
    <p:sldLayoutId id="2147483673" r:id="rId5"/>
    <p:sldLayoutId id="2147483674" r:id="rId6"/>
    <p:sldLayoutId id="2147483662" r:id="rId7"/>
    <p:sldLayoutId id="2147483672" r:id="rId8"/>
    <p:sldLayoutId id="2147483654" r:id="rId9"/>
    <p:sldLayoutId id="2147483676" r:id="rId10"/>
    <p:sldLayoutId id="2147483677" r:id="rId11"/>
    <p:sldLayoutId id="2147483651" r:id="rId12"/>
    <p:sldLayoutId id="2147483655" r:id="rId13"/>
    <p:sldLayoutId id="2147483659" r:id="rId14"/>
  </p:sldLayoutIdLst>
  <p:txStyles>
    <p:titleStyle>
      <a:lvl1pPr algn="l" defTabSz="914400" rtl="0" eaLnBrk="1" latinLnBrk="0" hangingPunct="1">
        <a:lnSpc>
          <a:spcPct val="90000"/>
        </a:lnSpc>
        <a:spcBef>
          <a:spcPct val="0"/>
        </a:spcBef>
        <a:buNone/>
        <a:defRPr sz="4000" b="0" i="0" kern="1200" baseline="0">
          <a:solidFill>
            <a:schemeClr val="tx2"/>
          </a:solidFill>
          <a:latin typeface="+mn-lt"/>
          <a:ea typeface="+mj-ea"/>
          <a:cs typeface="+mj-cs"/>
        </a:defRPr>
      </a:lvl1pPr>
    </p:titleStyle>
    <p:bodyStyle>
      <a:lvl1pPr marL="160020" indent="-160020" algn="l" defTabSz="914400" rtl="0" eaLnBrk="1" latinLnBrk="0" hangingPunct="1">
        <a:lnSpc>
          <a:spcPts val="2000"/>
        </a:lnSpc>
        <a:spcBef>
          <a:spcPts val="1000"/>
        </a:spcBef>
        <a:buFont typeface="Wingdings" pitchFamily="2" charset="2"/>
        <a:buChar char="§"/>
        <a:defRPr sz="1600" kern="1200" baseline="0">
          <a:solidFill>
            <a:schemeClr val="tx1">
              <a:lumMod val="65000"/>
              <a:lumOff val="35000"/>
            </a:schemeClr>
          </a:solidFill>
          <a:latin typeface="+mn-lt"/>
          <a:ea typeface="+mn-ea"/>
          <a:cs typeface="+mn-cs"/>
        </a:defRPr>
      </a:lvl1pPr>
      <a:lvl2pPr marL="457200" indent="-228600" algn="l" defTabSz="914400" rtl="0" eaLnBrk="1" latinLnBrk="0" hangingPunct="1">
        <a:lnSpc>
          <a:spcPts val="1800"/>
        </a:lnSpc>
        <a:spcBef>
          <a:spcPts val="500"/>
        </a:spcBef>
        <a:buFont typeface="Apple Symbols" panose="02000000000000000000" pitchFamily="2" charset="-79"/>
        <a:buChar char="⎻"/>
        <a:defRPr sz="1400" kern="1200" baseline="0">
          <a:solidFill>
            <a:schemeClr val="tx1">
              <a:lumMod val="65000"/>
              <a:lumOff val="35000"/>
            </a:schemeClr>
          </a:solidFill>
          <a:latin typeface="+mn-lt"/>
          <a:ea typeface="+mn-ea"/>
          <a:cs typeface="+mn-cs"/>
        </a:defRPr>
      </a:lvl2pPr>
      <a:lvl3pPr marL="640080" indent="-137160" algn="l" defTabSz="914400" rtl="0" eaLnBrk="1" latinLnBrk="0" hangingPunct="1">
        <a:lnSpc>
          <a:spcPts val="1600"/>
        </a:lnSpc>
        <a:spcBef>
          <a:spcPts val="500"/>
        </a:spcBef>
        <a:buFont typeface="Arial" panose="020B0604020202020204" pitchFamily="34" charset="0"/>
        <a:buChar char="•"/>
        <a:defRPr sz="1200" kern="1200" baseline="0">
          <a:solidFill>
            <a:schemeClr val="tx1">
              <a:lumMod val="65000"/>
              <a:lumOff val="35000"/>
            </a:schemeClr>
          </a:solidFill>
          <a:latin typeface="+mn-lt"/>
          <a:ea typeface="+mn-ea"/>
          <a:cs typeface="+mn-cs"/>
        </a:defRPr>
      </a:lvl3pPr>
      <a:lvl4pPr marL="640080" indent="-137160" algn="l" defTabSz="914400" rtl="0" eaLnBrk="1" latinLnBrk="0" hangingPunct="1">
        <a:lnSpc>
          <a:spcPts val="1600"/>
        </a:lnSpc>
        <a:spcBef>
          <a:spcPts val="500"/>
        </a:spcBef>
        <a:buFont typeface="Arial" panose="020B0604020202020204" pitchFamily="34" charset="0"/>
        <a:buChar char="•"/>
        <a:defRPr sz="1200" kern="1200" baseline="0">
          <a:solidFill>
            <a:schemeClr val="tx1">
              <a:lumMod val="65000"/>
              <a:lumOff val="35000"/>
            </a:schemeClr>
          </a:solidFill>
          <a:latin typeface="+mn-lt"/>
          <a:ea typeface="+mn-ea"/>
          <a:cs typeface="+mn-cs"/>
        </a:defRPr>
      </a:lvl4pPr>
      <a:lvl5pPr marL="640080" indent="-137160" algn="l" defTabSz="914400" rtl="0" eaLnBrk="1" latinLnBrk="0" hangingPunct="1">
        <a:lnSpc>
          <a:spcPts val="1600"/>
        </a:lnSpc>
        <a:spcBef>
          <a:spcPts val="500"/>
        </a:spcBef>
        <a:buFont typeface="Arial" panose="020B0604020202020204" pitchFamily="34" charset="0"/>
        <a:buChar char="•"/>
        <a:defRPr sz="1200" kern="1200" baseline="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2" orient="horz" pos="4056">
          <p15:clr>
            <a:srgbClr val="F26B43"/>
          </p15:clr>
        </p15:guide>
        <p15:guide id="27" pos="504">
          <p15:clr>
            <a:srgbClr val="F26B43"/>
          </p15:clr>
        </p15:guide>
        <p15:guide id="28" orient="horz" pos="4320">
          <p15:clr>
            <a:srgbClr val="F26B43"/>
          </p15:clr>
        </p15:guide>
        <p15:guide id="29">
          <p15:clr>
            <a:srgbClr val="F26B43"/>
          </p15:clr>
        </p15:guide>
        <p15:guide id="30" pos="1008">
          <p15:clr>
            <a:srgbClr val="F26B43"/>
          </p15:clr>
        </p15:guide>
        <p15:guide id="31" orient="horz" pos="480">
          <p15:clr>
            <a:srgbClr val="F26B43"/>
          </p15:clr>
        </p15:guide>
        <p15:guide id="32" pos="4224">
          <p15:clr>
            <a:srgbClr val="F26B43"/>
          </p15:clr>
        </p15:guide>
        <p15:guide id="33" orient="horz" pos="12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communityhealth.uvahealth.org/departments/nursing/"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hyperlink" Target="mailto:uvachcone@uvahealth.or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8.xml"/><Relationship Id="rId5" Type="http://schemas.openxmlformats.org/officeDocument/2006/relationships/image" Target="../media/image17.sv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2B71B-1C9B-8E68-3632-BF3823E8500B}"/>
              </a:ext>
            </a:extLst>
          </p:cNvPr>
          <p:cNvSpPr>
            <a:spLocks noGrp="1"/>
          </p:cNvSpPr>
          <p:nvPr>
            <p:ph type="ctrTitle"/>
          </p:nvPr>
        </p:nvSpPr>
        <p:spPr>
          <a:xfrm>
            <a:off x="1441445" y="1265424"/>
            <a:ext cx="9724084" cy="3833582"/>
          </a:xfrm>
        </p:spPr>
        <p:txBody>
          <a:bodyPr/>
          <a:lstStyle/>
          <a:p>
            <a:r>
              <a:rPr lang="en-US"/>
              <a:t>UVA Community Health Nursing Townhall </a:t>
            </a:r>
          </a:p>
        </p:txBody>
      </p:sp>
    </p:spTree>
    <p:extLst>
      <p:ext uri="{BB962C8B-B14F-4D97-AF65-F5344CB8AC3E}">
        <p14:creationId xmlns:p14="http://schemas.microsoft.com/office/powerpoint/2010/main" val="2320810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8B26A-5B91-4277-A807-3C5EE44E172D}"/>
              </a:ext>
            </a:extLst>
          </p:cNvPr>
          <p:cNvSpPr>
            <a:spLocks noGrp="1"/>
          </p:cNvSpPr>
          <p:nvPr>
            <p:ph type="title"/>
          </p:nvPr>
        </p:nvSpPr>
        <p:spPr>
          <a:xfrm>
            <a:off x="1493615" y="635438"/>
            <a:ext cx="9913870" cy="810978"/>
          </a:xfrm>
        </p:spPr>
        <p:txBody>
          <a:bodyPr/>
          <a:lstStyle/>
          <a:p>
            <a:pPr algn="ctr"/>
            <a:r>
              <a:rPr lang="en-US" b="1" u="sng">
                <a:solidFill>
                  <a:schemeClr val="accent1"/>
                </a:solidFill>
              </a:rPr>
              <a:t>The Committees:</a:t>
            </a:r>
          </a:p>
        </p:txBody>
      </p:sp>
      <p:sp>
        <p:nvSpPr>
          <p:cNvPr id="3" name="Text Placeholder 2">
            <a:extLst>
              <a:ext uri="{FF2B5EF4-FFF2-40B4-BE49-F238E27FC236}">
                <a16:creationId xmlns:a16="http://schemas.microsoft.com/office/drawing/2014/main" id="{102C2245-1382-4040-832E-268AF208D974}"/>
              </a:ext>
            </a:extLst>
          </p:cNvPr>
          <p:cNvSpPr>
            <a:spLocks noGrp="1"/>
          </p:cNvSpPr>
          <p:nvPr>
            <p:ph type="body" sz="quarter" idx="16"/>
          </p:nvPr>
        </p:nvSpPr>
        <p:spPr>
          <a:xfrm>
            <a:off x="1493615" y="1926453"/>
            <a:ext cx="2180453" cy="529655"/>
          </a:xfrm>
        </p:spPr>
        <p:txBody>
          <a:bodyPr/>
          <a:lstStyle/>
          <a:p>
            <a:pPr algn="ctr"/>
            <a:r>
              <a:rPr lang="en-US"/>
              <a:t>Nursing Peer Review Committee</a:t>
            </a:r>
          </a:p>
        </p:txBody>
      </p:sp>
      <p:sp>
        <p:nvSpPr>
          <p:cNvPr id="4" name="Content Placeholder 3">
            <a:extLst>
              <a:ext uri="{FF2B5EF4-FFF2-40B4-BE49-F238E27FC236}">
                <a16:creationId xmlns:a16="http://schemas.microsoft.com/office/drawing/2014/main" id="{C2BE3642-494A-4AC2-9944-1893ABF97392}"/>
              </a:ext>
            </a:extLst>
          </p:cNvPr>
          <p:cNvSpPr>
            <a:spLocks noGrp="1"/>
          </p:cNvSpPr>
          <p:nvPr>
            <p:ph sz="quarter" idx="19"/>
          </p:nvPr>
        </p:nvSpPr>
        <p:spPr>
          <a:xfrm>
            <a:off x="1523079" y="2779121"/>
            <a:ext cx="2177847" cy="3218172"/>
          </a:xfrm>
        </p:spPr>
        <p:txBody>
          <a:bodyPr vert="horz" lIns="91440" tIns="45720" rIns="91440" bIns="45720" rtlCol="0" anchor="t">
            <a:noAutofit/>
          </a:bodyPr>
          <a:lstStyle/>
          <a:p>
            <a:r>
              <a:rPr lang="en-US">
                <a:solidFill>
                  <a:schemeClr val="accent2"/>
                </a:solidFill>
              </a:rPr>
              <a:t>Uphold standards of nursing practice through peer evaluation to improve safety and quality of nursing care</a:t>
            </a:r>
          </a:p>
        </p:txBody>
      </p:sp>
      <p:sp>
        <p:nvSpPr>
          <p:cNvPr id="5" name="Text Placeholder 4">
            <a:extLst>
              <a:ext uri="{FF2B5EF4-FFF2-40B4-BE49-F238E27FC236}">
                <a16:creationId xmlns:a16="http://schemas.microsoft.com/office/drawing/2014/main" id="{A563CF5B-BDEF-484C-A58E-04795B63BF0C}"/>
              </a:ext>
            </a:extLst>
          </p:cNvPr>
          <p:cNvSpPr>
            <a:spLocks noGrp="1"/>
          </p:cNvSpPr>
          <p:nvPr>
            <p:ph type="body" sz="quarter" idx="20"/>
          </p:nvPr>
        </p:nvSpPr>
        <p:spPr>
          <a:xfrm>
            <a:off x="4100622" y="1984790"/>
            <a:ext cx="2180454" cy="529655"/>
          </a:xfrm>
        </p:spPr>
        <p:txBody>
          <a:bodyPr/>
          <a:lstStyle/>
          <a:p>
            <a:pPr algn="ctr"/>
            <a:r>
              <a:rPr lang="en-US"/>
              <a:t>Daisy Committee</a:t>
            </a:r>
          </a:p>
        </p:txBody>
      </p:sp>
      <p:sp>
        <p:nvSpPr>
          <p:cNvPr id="6" name="Content Placeholder 5">
            <a:extLst>
              <a:ext uri="{FF2B5EF4-FFF2-40B4-BE49-F238E27FC236}">
                <a16:creationId xmlns:a16="http://schemas.microsoft.com/office/drawing/2014/main" id="{6284E100-DFEB-492D-9B90-2570F66C2ABD}"/>
              </a:ext>
            </a:extLst>
          </p:cNvPr>
          <p:cNvSpPr>
            <a:spLocks noGrp="1"/>
          </p:cNvSpPr>
          <p:nvPr>
            <p:ph sz="quarter" idx="21"/>
          </p:nvPr>
        </p:nvSpPr>
        <p:spPr>
          <a:xfrm>
            <a:off x="4130086" y="2779121"/>
            <a:ext cx="2180453" cy="3995752"/>
          </a:xfrm>
        </p:spPr>
        <p:txBody>
          <a:bodyPr vert="horz" lIns="91440" tIns="45720" rIns="91440" bIns="45720" rtlCol="0" anchor="t">
            <a:noAutofit/>
          </a:bodyPr>
          <a:lstStyle/>
          <a:p>
            <a:r>
              <a:rPr lang="en-US">
                <a:solidFill>
                  <a:schemeClr val="accent2"/>
                </a:solidFill>
              </a:rPr>
              <a:t>Communicate about the program to nursing team and patients.</a:t>
            </a:r>
          </a:p>
          <a:p>
            <a:r>
              <a:rPr lang="en-US">
                <a:solidFill>
                  <a:schemeClr val="accent2"/>
                </a:solidFill>
              </a:rPr>
              <a:t>Ensure nomination and voting processes are followed. </a:t>
            </a:r>
          </a:p>
          <a:p>
            <a:r>
              <a:rPr lang="en-US">
                <a:solidFill>
                  <a:schemeClr val="accent2"/>
                </a:solidFill>
              </a:rPr>
              <a:t>Coordinate the presentation of the award to team members.</a:t>
            </a:r>
          </a:p>
          <a:p>
            <a:pPr marL="0" indent="0">
              <a:lnSpc>
                <a:spcPct val="150000"/>
              </a:lnSpc>
              <a:buNone/>
            </a:pPr>
            <a:endParaRPr lang="en-US" sz="1200">
              <a:solidFill>
                <a:schemeClr val="accent2"/>
              </a:solidFill>
            </a:endParaRPr>
          </a:p>
          <a:p>
            <a:endParaRPr lang="en-US" sz="1200">
              <a:solidFill>
                <a:schemeClr val="accent2"/>
              </a:solidFill>
            </a:endParaRPr>
          </a:p>
        </p:txBody>
      </p:sp>
      <p:sp>
        <p:nvSpPr>
          <p:cNvPr id="7" name="Text Placeholder 6">
            <a:extLst>
              <a:ext uri="{FF2B5EF4-FFF2-40B4-BE49-F238E27FC236}">
                <a16:creationId xmlns:a16="http://schemas.microsoft.com/office/drawing/2014/main" id="{4A49EFEA-CE84-40FC-8377-20C646707114}"/>
              </a:ext>
            </a:extLst>
          </p:cNvPr>
          <p:cNvSpPr>
            <a:spLocks noGrp="1"/>
          </p:cNvSpPr>
          <p:nvPr>
            <p:ph type="body" sz="quarter" idx="22"/>
          </p:nvPr>
        </p:nvSpPr>
        <p:spPr>
          <a:xfrm>
            <a:off x="6697394" y="1926451"/>
            <a:ext cx="2180455" cy="529655"/>
          </a:xfrm>
        </p:spPr>
        <p:txBody>
          <a:bodyPr/>
          <a:lstStyle/>
          <a:p>
            <a:pPr algn="ctr"/>
            <a:r>
              <a:rPr lang="en-US"/>
              <a:t>Clinical Ladder Committee</a:t>
            </a:r>
          </a:p>
        </p:txBody>
      </p:sp>
      <p:pic>
        <p:nvPicPr>
          <p:cNvPr id="16" name="Content Placeholder 15" descr="Tools with solid fill">
            <a:extLst>
              <a:ext uri="{FF2B5EF4-FFF2-40B4-BE49-F238E27FC236}">
                <a16:creationId xmlns:a16="http://schemas.microsoft.com/office/drawing/2014/main" id="{B7A365D6-2998-40C0-9480-0A655181514B}"/>
              </a:ext>
            </a:extLst>
          </p:cNvPr>
          <p:cNvPicPr>
            <a:picLocks noGrp="1" noChangeAspect="1"/>
          </p:cNvPicPr>
          <p:nvPr>
            <p:ph sz="quarter" idx="23"/>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76831" y="3330823"/>
            <a:ext cx="718226" cy="718226"/>
          </a:xfrm>
        </p:spPr>
      </p:pic>
      <p:sp>
        <p:nvSpPr>
          <p:cNvPr id="10" name="TextBox 9">
            <a:extLst>
              <a:ext uri="{FF2B5EF4-FFF2-40B4-BE49-F238E27FC236}">
                <a16:creationId xmlns:a16="http://schemas.microsoft.com/office/drawing/2014/main" id="{37D027F3-196A-442A-A994-14BD88CA6F3C}"/>
              </a:ext>
            </a:extLst>
          </p:cNvPr>
          <p:cNvSpPr txBox="1"/>
          <p:nvPr/>
        </p:nvSpPr>
        <p:spPr>
          <a:xfrm>
            <a:off x="9221809" y="1868114"/>
            <a:ext cx="2180455" cy="923330"/>
          </a:xfrm>
          <a:prstGeom prst="rect">
            <a:avLst/>
          </a:prstGeom>
          <a:noFill/>
        </p:spPr>
        <p:txBody>
          <a:bodyPr wrap="square" rtlCol="0">
            <a:spAutoFit/>
          </a:bodyPr>
          <a:lstStyle/>
          <a:p>
            <a:pPr algn="ctr"/>
            <a:r>
              <a:rPr lang="en-US" b="1"/>
              <a:t>Magnet Champion Committee</a:t>
            </a:r>
          </a:p>
          <a:p>
            <a:pPr algn="ctr"/>
            <a:endParaRPr lang="en-US" b="1"/>
          </a:p>
        </p:txBody>
      </p:sp>
      <p:sp>
        <p:nvSpPr>
          <p:cNvPr id="11" name="TextBox 10">
            <a:extLst>
              <a:ext uri="{FF2B5EF4-FFF2-40B4-BE49-F238E27FC236}">
                <a16:creationId xmlns:a16="http://schemas.microsoft.com/office/drawing/2014/main" id="{BC851F4F-FB67-43B7-B96E-3DD24BC63432}"/>
              </a:ext>
            </a:extLst>
          </p:cNvPr>
          <p:cNvSpPr txBox="1"/>
          <p:nvPr/>
        </p:nvSpPr>
        <p:spPr>
          <a:xfrm>
            <a:off x="6697394" y="2788113"/>
            <a:ext cx="2180452" cy="2369880"/>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
            </a:pPr>
            <a:r>
              <a:rPr lang="en-US" sz="1600">
                <a:solidFill>
                  <a:schemeClr val="accent2"/>
                </a:solidFill>
              </a:rPr>
              <a:t>Opportunities for clinical registered nurses at the bedside to enhance professional growth</a:t>
            </a:r>
          </a:p>
          <a:p>
            <a:endParaRPr lang="en-US" sz="1400">
              <a:solidFill>
                <a:schemeClr val="accent2"/>
              </a:solidFill>
            </a:endParaRPr>
          </a:p>
          <a:p>
            <a:endParaRPr lang="en-US" sz="1400">
              <a:solidFill>
                <a:schemeClr val="accent2"/>
              </a:solidFill>
            </a:endParaRPr>
          </a:p>
        </p:txBody>
      </p:sp>
      <p:sp>
        <p:nvSpPr>
          <p:cNvPr id="12" name="Rectangle 11">
            <a:extLst>
              <a:ext uri="{FF2B5EF4-FFF2-40B4-BE49-F238E27FC236}">
                <a16:creationId xmlns:a16="http://schemas.microsoft.com/office/drawing/2014/main" id="{D372B18A-5A92-433A-B9F6-E645F75E0994}"/>
              </a:ext>
            </a:extLst>
          </p:cNvPr>
          <p:cNvSpPr/>
          <p:nvPr/>
        </p:nvSpPr>
        <p:spPr>
          <a:xfrm>
            <a:off x="1287132" y="1926450"/>
            <a:ext cx="2538691" cy="5502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3CFF255-47A5-4EB9-BE91-9F85B2383FC0}"/>
              </a:ext>
            </a:extLst>
          </p:cNvPr>
          <p:cNvSpPr/>
          <p:nvPr/>
        </p:nvSpPr>
        <p:spPr>
          <a:xfrm>
            <a:off x="4066087" y="1926450"/>
            <a:ext cx="2180454" cy="5502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CF52A8A-A53D-48E8-94BB-F62A3B2A283E}"/>
              </a:ext>
            </a:extLst>
          </p:cNvPr>
          <p:cNvSpPr/>
          <p:nvPr/>
        </p:nvSpPr>
        <p:spPr>
          <a:xfrm>
            <a:off x="9286867" y="1926450"/>
            <a:ext cx="2050337" cy="5502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Large paint brush with solid fill">
            <a:extLst>
              <a:ext uri="{FF2B5EF4-FFF2-40B4-BE49-F238E27FC236}">
                <a16:creationId xmlns:a16="http://schemas.microsoft.com/office/drawing/2014/main" id="{504F2BA1-F364-4A4E-B1D8-64D1782ABFD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78451" y="3281780"/>
            <a:ext cx="816313" cy="816313"/>
          </a:xfrm>
          <a:prstGeom prst="rect">
            <a:avLst/>
          </a:prstGeom>
        </p:spPr>
      </p:pic>
      <p:sp>
        <p:nvSpPr>
          <p:cNvPr id="19" name="TextBox 18">
            <a:extLst>
              <a:ext uri="{FF2B5EF4-FFF2-40B4-BE49-F238E27FC236}">
                <a16:creationId xmlns:a16="http://schemas.microsoft.com/office/drawing/2014/main" id="{6C2A58CC-816B-4615-B28E-2B2AFF528062}"/>
              </a:ext>
            </a:extLst>
          </p:cNvPr>
          <p:cNvSpPr txBox="1"/>
          <p:nvPr/>
        </p:nvSpPr>
        <p:spPr>
          <a:xfrm>
            <a:off x="9264704" y="2798058"/>
            <a:ext cx="2137560" cy="584775"/>
          </a:xfrm>
          <a:prstGeom prst="rect">
            <a:avLst/>
          </a:prstGeom>
          <a:noFill/>
        </p:spPr>
        <p:txBody>
          <a:bodyPr wrap="square" lIns="91440" tIns="45720" rIns="91440" bIns="45720" rtlCol="0" anchor="t">
            <a:spAutoFit/>
          </a:bodyPr>
          <a:lstStyle/>
          <a:p>
            <a:pPr algn="ctr"/>
            <a:r>
              <a:rPr lang="en-US" sz="1600" b="1"/>
              <a:t>In Progress … Coming Soon! </a:t>
            </a:r>
          </a:p>
        </p:txBody>
      </p:sp>
      <p:sp>
        <p:nvSpPr>
          <p:cNvPr id="17" name="Rectangle 16">
            <a:extLst>
              <a:ext uri="{FF2B5EF4-FFF2-40B4-BE49-F238E27FC236}">
                <a16:creationId xmlns:a16="http://schemas.microsoft.com/office/drawing/2014/main" id="{18963CA9-EB07-4652-B5F8-7271BC90A402}"/>
              </a:ext>
            </a:extLst>
          </p:cNvPr>
          <p:cNvSpPr/>
          <p:nvPr/>
        </p:nvSpPr>
        <p:spPr>
          <a:xfrm>
            <a:off x="6457130" y="1926450"/>
            <a:ext cx="2538691" cy="5502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692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08ACD5-81E6-4C4B-A1C5-143BC64E1F31}"/>
              </a:ext>
            </a:extLst>
          </p:cNvPr>
          <p:cNvSpPr>
            <a:spLocks noGrp="1"/>
          </p:cNvSpPr>
          <p:nvPr>
            <p:ph type="title"/>
          </p:nvPr>
        </p:nvSpPr>
        <p:spPr>
          <a:xfrm>
            <a:off x="1494015" y="162594"/>
            <a:ext cx="9845550" cy="1158265"/>
          </a:xfrm>
        </p:spPr>
        <p:txBody>
          <a:bodyPr/>
          <a:lstStyle/>
          <a:p>
            <a:pPr algn="ctr"/>
            <a:r>
              <a:rPr lang="en-US" sz="3200" b="1" u="sng">
                <a:solidFill>
                  <a:schemeClr val="accent1"/>
                </a:solidFill>
              </a:rPr>
              <a:t>UVA Community Health Nursing </a:t>
            </a:r>
            <a:br>
              <a:rPr lang="en-US" sz="3200" b="1" u="sng">
                <a:solidFill>
                  <a:schemeClr val="accent1"/>
                </a:solidFill>
              </a:rPr>
            </a:br>
            <a:r>
              <a:rPr lang="en-US" sz="3200" b="1" u="sng">
                <a:solidFill>
                  <a:schemeClr val="accent1"/>
                </a:solidFill>
              </a:rPr>
              <a:t>Professional Governance Organization Structure 2024:</a:t>
            </a:r>
            <a:br>
              <a:rPr lang="en-US" sz="4000"/>
            </a:br>
            <a:endParaRPr lang="en-US"/>
          </a:p>
        </p:txBody>
      </p:sp>
      <p:pic>
        <p:nvPicPr>
          <p:cNvPr id="6" name="Picture 5">
            <a:extLst>
              <a:ext uri="{FF2B5EF4-FFF2-40B4-BE49-F238E27FC236}">
                <a16:creationId xmlns:a16="http://schemas.microsoft.com/office/drawing/2014/main" id="{086FDBB0-831E-4175-8AFF-5BB3924D459E}"/>
              </a:ext>
            </a:extLst>
          </p:cNvPr>
          <p:cNvPicPr>
            <a:picLocks noChangeAspect="1"/>
          </p:cNvPicPr>
          <p:nvPr/>
        </p:nvPicPr>
        <p:blipFill>
          <a:blip r:embed="rId3"/>
          <a:stretch>
            <a:fillRect/>
          </a:stretch>
        </p:blipFill>
        <p:spPr>
          <a:xfrm>
            <a:off x="1725727" y="1428230"/>
            <a:ext cx="9382125" cy="4400550"/>
          </a:xfrm>
          <a:prstGeom prst="rect">
            <a:avLst/>
          </a:prstGeom>
        </p:spPr>
      </p:pic>
    </p:spTree>
    <p:extLst>
      <p:ext uri="{BB962C8B-B14F-4D97-AF65-F5344CB8AC3E}">
        <p14:creationId xmlns:p14="http://schemas.microsoft.com/office/powerpoint/2010/main" val="145456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BFF694-448E-4BEE-A948-BB3183D96CA2}"/>
              </a:ext>
            </a:extLst>
          </p:cNvPr>
          <p:cNvSpPr>
            <a:spLocks noGrp="1"/>
          </p:cNvSpPr>
          <p:nvPr>
            <p:ph sz="quarter" idx="16"/>
          </p:nvPr>
        </p:nvSpPr>
        <p:spPr>
          <a:xfrm>
            <a:off x="1494015" y="2288771"/>
            <a:ext cx="10133097" cy="3738563"/>
          </a:xfrm>
        </p:spPr>
        <p:txBody>
          <a:bodyPr vert="horz" lIns="91440" tIns="45720" rIns="91440" bIns="45720" rtlCol="0" anchor="t">
            <a:noAutofit/>
          </a:bodyPr>
          <a:lstStyle/>
          <a:p>
            <a:r>
              <a:rPr lang="en-US" sz="2000">
                <a:solidFill>
                  <a:srgbClr val="222E4A"/>
                </a:solidFill>
              </a:rPr>
              <a:t>Supports local unit level  council activities that produce measurable outcomes </a:t>
            </a:r>
          </a:p>
          <a:p>
            <a:r>
              <a:rPr lang="en-US" sz="2000">
                <a:solidFill>
                  <a:srgbClr val="222E4A"/>
                </a:solidFill>
              </a:rPr>
              <a:t>Ensure protected time to attend council  and committee activities</a:t>
            </a:r>
          </a:p>
          <a:p>
            <a:r>
              <a:rPr lang="en-US" sz="2000">
                <a:solidFill>
                  <a:srgbClr val="222E4A"/>
                </a:solidFill>
              </a:rPr>
              <a:t>Mentor chair and chair elect</a:t>
            </a:r>
          </a:p>
          <a:p>
            <a:r>
              <a:rPr lang="en-US" sz="2000">
                <a:solidFill>
                  <a:srgbClr val="222E4A"/>
                </a:solidFill>
              </a:rPr>
              <a:t>Support environment to encourage attendance/participation</a:t>
            </a:r>
          </a:p>
          <a:p>
            <a:r>
              <a:rPr lang="en-US" sz="2000">
                <a:solidFill>
                  <a:srgbClr val="222E4A"/>
                </a:solidFill>
              </a:rPr>
              <a:t>Remove barriers to council work</a:t>
            </a:r>
          </a:p>
          <a:p>
            <a:r>
              <a:rPr lang="en-US" sz="2000">
                <a:solidFill>
                  <a:srgbClr val="222E4A"/>
                </a:solidFill>
              </a:rPr>
              <a:t>Ensure council remains in scope</a:t>
            </a:r>
          </a:p>
          <a:p>
            <a:r>
              <a:rPr lang="en-US" sz="2000">
                <a:solidFill>
                  <a:srgbClr val="222E4A"/>
                </a:solidFill>
              </a:rPr>
              <a:t>Promote participation in local and central councils and committees</a:t>
            </a:r>
          </a:p>
          <a:p>
            <a:endParaRPr lang="en-US" sz="1600">
              <a:solidFill>
                <a:srgbClr val="222E4A"/>
              </a:solidFill>
            </a:endParaRPr>
          </a:p>
          <a:p>
            <a:pPr marL="0" indent="0">
              <a:buNone/>
            </a:pPr>
            <a:endParaRPr lang="en-US"/>
          </a:p>
        </p:txBody>
      </p:sp>
      <p:sp>
        <p:nvSpPr>
          <p:cNvPr id="3" name="Title 2">
            <a:extLst>
              <a:ext uri="{FF2B5EF4-FFF2-40B4-BE49-F238E27FC236}">
                <a16:creationId xmlns:a16="http://schemas.microsoft.com/office/drawing/2014/main" id="{F0FF3868-3B60-4BDF-8A33-B28265382A87}"/>
              </a:ext>
            </a:extLst>
          </p:cNvPr>
          <p:cNvSpPr>
            <a:spLocks noGrp="1"/>
          </p:cNvSpPr>
          <p:nvPr>
            <p:ph type="title"/>
          </p:nvPr>
        </p:nvSpPr>
        <p:spPr/>
        <p:txBody>
          <a:bodyPr/>
          <a:lstStyle/>
          <a:p>
            <a:pPr algn="ctr"/>
            <a:r>
              <a:rPr lang="en-US" b="1" u="sng">
                <a:solidFill>
                  <a:schemeClr val="accent1"/>
                </a:solidFill>
              </a:rPr>
              <a:t>Nurse Leader Role in Professional Governance: </a:t>
            </a:r>
          </a:p>
        </p:txBody>
      </p:sp>
    </p:spTree>
    <p:extLst>
      <p:ext uri="{BB962C8B-B14F-4D97-AF65-F5344CB8AC3E}">
        <p14:creationId xmlns:p14="http://schemas.microsoft.com/office/powerpoint/2010/main" val="1378927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6"/>
          </p:nvPr>
        </p:nvSpPr>
        <p:spPr>
          <a:xfrm>
            <a:off x="1517868" y="1166274"/>
            <a:ext cx="9845550" cy="5143085"/>
          </a:xfrm>
        </p:spPr>
        <p:txBody>
          <a:bodyPr vert="horz" lIns="91440" tIns="45720" rIns="91440" bIns="45720" rtlCol="0" anchor="t">
            <a:noAutofit/>
          </a:bodyPr>
          <a:lstStyle/>
          <a:p>
            <a:r>
              <a:rPr lang="en-US" b="1">
                <a:solidFill>
                  <a:schemeClr val="accent1"/>
                </a:solidFill>
              </a:rPr>
              <a:t>WHO</a:t>
            </a:r>
            <a:r>
              <a:rPr lang="en-US">
                <a:solidFill>
                  <a:schemeClr val="accent2"/>
                </a:solidFill>
              </a:rPr>
              <a:t> can participate in Nursing Professional Governance? </a:t>
            </a:r>
          </a:p>
          <a:p>
            <a:pPr lvl="1"/>
            <a:r>
              <a:rPr lang="en-US">
                <a:solidFill>
                  <a:schemeClr val="accent2"/>
                </a:solidFill>
              </a:rPr>
              <a:t>Members of nursing and professional services </a:t>
            </a:r>
            <a:r>
              <a:rPr lang="en-US" b="1">
                <a:solidFill>
                  <a:schemeClr val="accent2"/>
                </a:solidFill>
              </a:rPr>
              <a:t>from all levels who practice at UVA Community Health</a:t>
            </a:r>
            <a:r>
              <a:rPr lang="en-US">
                <a:solidFill>
                  <a:schemeClr val="accent2"/>
                </a:solidFill>
              </a:rPr>
              <a:t>. </a:t>
            </a:r>
          </a:p>
          <a:p>
            <a:pPr lvl="1"/>
            <a:r>
              <a:rPr lang="en-US">
                <a:solidFill>
                  <a:schemeClr val="accent2"/>
                </a:solidFill>
              </a:rPr>
              <a:t>There will be a central council/committee interest form to be completed and submitted to the </a:t>
            </a:r>
            <a:r>
              <a:rPr lang="en-US" err="1">
                <a:solidFill>
                  <a:schemeClr val="accent2"/>
                </a:solidFill>
              </a:rPr>
              <a:t>CoNE</a:t>
            </a:r>
            <a:endParaRPr lang="en-US">
              <a:solidFill>
                <a:schemeClr val="accent2"/>
              </a:solidFill>
            </a:endParaRPr>
          </a:p>
          <a:p>
            <a:r>
              <a:rPr lang="en-US" b="1">
                <a:solidFill>
                  <a:schemeClr val="accent1"/>
                </a:solidFill>
              </a:rPr>
              <a:t>WHAT</a:t>
            </a:r>
            <a:r>
              <a:rPr lang="en-US">
                <a:solidFill>
                  <a:schemeClr val="accent2"/>
                </a:solidFill>
              </a:rPr>
              <a:t> are the general guidelines for all councils and committees? </a:t>
            </a:r>
          </a:p>
          <a:p>
            <a:pPr lvl="1"/>
            <a:r>
              <a:rPr lang="en-US">
                <a:solidFill>
                  <a:schemeClr val="accent2"/>
                </a:solidFill>
              </a:rPr>
              <a:t>Members are expected to be active participants and attend a minimum of </a:t>
            </a:r>
            <a:r>
              <a:rPr lang="en-US" b="1">
                <a:solidFill>
                  <a:schemeClr val="accent2"/>
                </a:solidFill>
              </a:rPr>
              <a:t>75% of meetings (9 meetings per calendar year)</a:t>
            </a:r>
            <a:r>
              <a:rPr lang="en-US">
                <a:solidFill>
                  <a:schemeClr val="accent2"/>
                </a:solidFill>
              </a:rPr>
              <a:t>. Members are responsible to notify the chair or administrative specialist supporting the council if they are unable to attend a meeting.</a:t>
            </a:r>
          </a:p>
          <a:p>
            <a:pPr lvl="1"/>
            <a:r>
              <a:rPr lang="en-US">
                <a:solidFill>
                  <a:schemeClr val="accent2"/>
                </a:solidFill>
              </a:rPr>
              <a:t>Members </a:t>
            </a:r>
            <a:r>
              <a:rPr lang="en-US" b="1">
                <a:solidFill>
                  <a:schemeClr val="accent2"/>
                </a:solidFill>
              </a:rPr>
              <a:t>unable to fulfill duties may be dismissed</a:t>
            </a:r>
            <a:r>
              <a:rPr lang="en-US">
                <a:solidFill>
                  <a:schemeClr val="accent2"/>
                </a:solidFill>
              </a:rPr>
              <a:t> at the discretion of the council with consultation of nursing leadership. </a:t>
            </a:r>
          </a:p>
          <a:p>
            <a:pPr lvl="1"/>
            <a:r>
              <a:rPr lang="en-US">
                <a:solidFill>
                  <a:schemeClr val="accent2"/>
                </a:solidFill>
              </a:rPr>
              <a:t>All members are </a:t>
            </a:r>
            <a:r>
              <a:rPr lang="en-US" b="1">
                <a:solidFill>
                  <a:schemeClr val="accent2"/>
                </a:solidFill>
              </a:rPr>
              <a:t>recommended to serve a minimum of one year</a:t>
            </a:r>
            <a:r>
              <a:rPr lang="en-US">
                <a:solidFill>
                  <a:schemeClr val="accent2"/>
                </a:solidFill>
              </a:rPr>
              <a:t>; a typical term is two years. </a:t>
            </a:r>
          </a:p>
          <a:p>
            <a:pPr lvl="1"/>
            <a:r>
              <a:rPr lang="en-US">
                <a:solidFill>
                  <a:schemeClr val="accent2"/>
                </a:solidFill>
              </a:rPr>
              <a:t>All members shall be endorsed by unit leadership with </a:t>
            </a:r>
            <a:r>
              <a:rPr lang="en-US" b="1">
                <a:solidFill>
                  <a:schemeClr val="accent2"/>
                </a:solidFill>
              </a:rPr>
              <a:t>approved Leader Endorsement Form</a:t>
            </a:r>
            <a:r>
              <a:rPr lang="en-US">
                <a:solidFill>
                  <a:schemeClr val="accent2"/>
                </a:solidFill>
              </a:rPr>
              <a:t>.</a:t>
            </a:r>
          </a:p>
          <a:p>
            <a:pPr lvl="1"/>
            <a:r>
              <a:rPr lang="en-US">
                <a:solidFill>
                  <a:schemeClr val="accent2"/>
                </a:solidFill>
              </a:rPr>
              <a:t>All members including the facilitator have voting privileges unless otherwise specified. The presence of </a:t>
            </a:r>
            <a:r>
              <a:rPr lang="en-US" b="1">
                <a:solidFill>
                  <a:schemeClr val="accent2"/>
                </a:solidFill>
              </a:rPr>
              <a:t>50% of the total membership shall constitute a quorum.</a:t>
            </a:r>
          </a:p>
          <a:p>
            <a:pPr lvl="1"/>
            <a:r>
              <a:rPr lang="en-US">
                <a:solidFill>
                  <a:schemeClr val="accent2"/>
                </a:solidFill>
              </a:rPr>
              <a:t>The vote of the </a:t>
            </a:r>
            <a:r>
              <a:rPr lang="en-US" b="1">
                <a:solidFill>
                  <a:schemeClr val="accent2"/>
                </a:solidFill>
              </a:rPr>
              <a:t>majority shall rule</a:t>
            </a:r>
            <a:r>
              <a:rPr lang="en-US">
                <a:solidFill>
                  <a:schemeClr val="accent2"/>
                </a:solidFill>
              </a:rPr>
              <a:t>.</a:t>
            </a:r>
          </a:p>
          <a:p>
            <a:pPr lvl="1"/>
            <a:r>
              <a:rPr lang="en-US">
                <a:solidFill>
                  <a:schemeClr val="accent2"/>
                </a:solidFill>
              </a:rPr>
              <a:t>Invites ad hoc attendees as needed; these are non-voting participants</a:t>
            </a:r>
            <a:r>
              <a:rPr lang="en-US">
                <a:solidFill>
                  <a:schemeClr val="accent1"/>
                </a:solidFill>
              </a:rPr>
              <a:t>.</a:t>
            </a:r>
          </a:p>
          <a:p>
            <a:r>
              <a:rPr lang="en-US" b="1">
                <a:solidFill>
                  <a:schemeClr val="accent1"/>
                </a:solidFill>
              </a:rPr>
              <a:t>WHEN</a:t>
            </a:r>
            <a:r>
              <a:rPr lang="en-US">
                <a:solidFill>
                  <a:schemeClr val="accent2"/>
                </a:solidFill>
              </a:rPr>
              <a:t> do councils and committees meet? </a:t>
            </a:r>
          </a:p>
          <a:p>
            <a:pPr lvl="1"/>
            <a:r>
              <a:rPr lang="en-US">
                <a:solidFill>
                  <a:schemeClr val="accent2"/>
                </a:solidFill>
              </a:rPr>
              <a:t>Central councils will meet following a routine schedule with Nursing Executive Cabinet on</a:t>
            </a:r>
            <a:r>
              <a:rPr lang="en-US" b="1">
                <a:solidFill>
                  <a:schemeClr val="accent2"/>
                </a:solidFill>
              </a:rPr>
              <a:t> the 3</a:t>
            </a:r>
            <a:r>
              <a:rPr lang="en-US" b="1" baseline="30000">
                <a:solidFill>
                  <a:schemeClr val="accent2"/>
                </a:solidFill>
              </a:rPr>
              <a:t>rd</a:t>
            </a:r>
            <a:r>
              <a:rPr lang="en-US" b="1">
                <a:solidFill>
                  <a:schemeClr val="accent2"/>
                </a:solidFill>
              </a:rPr>
              <a:t> Wednesday of every month.</a:t>
            </a:r>
            <a:endParaRPr lang="en-US">
              <a:solidFill>
                <a:schemeClr val="accent2"/>
              </a:solidFill>
            </a:endParaRPr>
          </a:p>
          <a:p>
            <a:pPr lvl="1"/>
            <a:r>
              <a:rPr lang="en-US">
                <a:solidFill>
                  <a:schemeClr val="accent2"/>
                </a:solidFill>
              </a:rPr>
              <a:t>Local Council meeting times and dates will be determined by Unit Nurse Leadership</a:t>
            </a:r>
          </a:p>
        </p:txBody>
      </p:sp>
      <p:sp>
        <p:nvSpPr>
          <p:cNvPr id="3" name="Title 2"/>
          <p:cNvSpPr>
            <a:spLocks noGrp="1"/>
          </p:cNvSpPr>
          <p:nvPr>
            <p:ph type="title"/>
          </p:nvPr>
        </p:nvSpPr>
        <p:spPr>
          <a:xfrm>
            <a:off x="1517868" y="339587"/>
            <a:ext cx="9845550" cy="826687"/>
          </a:xfrm>
        </p:spPr>
        <p:txBody>
          <a:bodyPr/>
          <a:lstStyle/>
          <a:p>
            <a:pPr algn="ctr"/>
            <a:r>
              <a:rPr lang="en-US" b="1" u="sng">
                <a:solidFill>
                  <a:schemeClr val="accent1"/>
                </a:solidFill>
              </a:rPr>
              <a:t>Who, What, When?</a:t>
            </a:r>
          </a:p>
        </p:txBody>
      </p:sp>
    </p:spTree>
    <p:extLst>
      <p:ext uri="{BB962C8B-B14F-4D97-AF65-F5344CB8AC3E}">
        <p14:creationId xmlns:p14="http://schemas.microsoft.com/office/powerpoint/2010/main" val="285226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4C505-E996-44EB-94AB-49A2A84A20B3}"/>
              </a:ext>
            </a:extLst>
          </p:cNvPr>
          <p:cNvSpPr>
            <a:spLocks noGrp="1"/>
          </p:cNvSpPr>
          <p:nvPr>
            <p:ph type="title"/>
          </p:nvPr>
        </p:nvSpPr>
        <p:spPr>
          <a:xfrm>
            <a:off x="1494132" y="639611"/>
            <a:ext cx="10218292" cy="682113"/>
          </a:xfrm>
        </p:spPr>
        <p:txBody>
          <a:bodyPr/>
          <a:lstStyle/>
          <a:p>
            <a:pPr algn="ctr"/>
            <a:r>
              <a:rPr lang="en-US" b="1" u="sng">
                <a:solidFill>
                  <a:schemeClr val="accent1"/>
                </a:solidFill>
              </a:rPr>
              <a:t>Nursing Professional Governance Calendar: </a:t>
            </a:r>
          </a:p>
        </p:txBody>
      </p:sp>
      <p:sp>
        <p:nvSpPr>
          <p:cNvPr id="3" name="Text Placeholder 2">
            <a:extLst>
              <a:ext uri="{FF2B5EF4-FFF2-40B4-BE49-F238E27FC236}">
                <a16:creationId xmlns:a16="http://schemas.microsoft.com/office/drawing/2014/main" id="{61B9C50A-56B3-4AC0-8DCF-5FB04CBDBCC7}"/>
              </a:ext>
            </a:extLst>
          </p:cNvPr>
          <p:cNvSpPr>
            <a:spLocks noGrp="1"/>
          </p:cNvSpPr>
          <p:nvPr>
            <p:ph type="body" sz="quarter" idx="16"/>
          </p:nvPr>
        </p:nvSpPr>
        <p:spPr/>
        <p:txBody>
          <a:bodyPr/>
          <a:lstStyle/>
          <a:p>
            <a:pPr algn="ctr"/>
            <a:r>
              <a:rPr lang="en-US" sz="2000" u="sng">
                <a:solidFill>
                  <a:schemeClr val="accent1"/>
                </a:solidFill>
              </a:rPr>
              <a:t>Central Council Meeting Times: </a:t>
            </a:r>
          </a:p>
        </p:txBody>
      </p:sp>
      <p:sp>
        <p:nvSpPr>
          <p:cNvPr id="4" name="Text Placeholder 3">
            <a:extLst>
              <a:ext uri="{FF2B5EF4-FFF2-40B4-BE49-F238E27FC236}">
                <a16:creationId xmlns:a16="http://schemas.microsoft.com/office/drawing/2014/main" id="{791F33C1-4C9C-4F83-8CD7-75318F971A26}"/>
              </a:ext>
            </a:extLst>
          </p:cNvPr>
          <p:cNvSpPr>
            <a:spLocks noGrp="1"/>
          </p:cNvSpPr>
          <p:nvPr>
            <p:ph type="body" sz="quarter" idx="18"/>
          </p:nvPr>
        </p:nvSpPr>
        <p:spPr/>
        <p:txBody>
          <a:bodyPr/>
          <a:lstStyle/>
          <a:p>
            <a:pPr algn="ctr"/>
            <a:r>
              <a:rPr lang="en-US" sz="2000" u="sng">
                <a:solidFill>
                  <a:schemeClr val="accent1"/>
                </a:solidFill>
              </a:rPr>
              <a:t>Central Council Meeting Dates: </a:t>
            </a:r>
          </a:p>
        </p:txBody>
      </p:sp>
      <p:sp>
        <p:nvSpPr>
          <p:cNvPr id="5" name="Content Placeholder 4">
            <a:extLst>
              <a:ext uri="{FF2B5EF4-FFF2-40B4-BE49-F238E27FC236}">
                <a16:creationId xmlns:a16="http://schemas.microsoft.com/office/drawing/2014/main" id="{5053C905-E1A7-472E-8F60-21F807878C96}"/>
              </a:ext>
            </a:extLst>
          </p:cNvPr>
          <p:cNvSpPr>
            <a:spLocks noGrp="1"/>
          </p:cNvSpPr>
          <p:nvPr>
            <p:ph sz="quarter" idx="19"/>
          </p:nvPr>
        </p:nvSpPr>
        <p:spPr/>
        <p:txBody>
          <a:bodyPr/>
          <a:lstStyle/>
          <a:p>
            <a:pPr algn="ctr"/>
            <a:r>
              <a:rPr lang="en-US" sz="1800" b="1">
                <a:solidFill>
                  <a:schemeClr val="accent2"/>
                </a:solidFill>
              </a:rPr>
              <a:t>Practice &amp; Quality</a:t>
            </a:r>
            <a:r>
              <a:rPr lang="en-US" sz="1800">
                <a:solidFill>
                  <a:schemeClr val="accent2"/>
                </a:solidFill>
              </a:rPr>
              <a:t>: </a:t>
            </a:r>
          </a:p>
          <a:p>
            <a:pPr lvl="1" algn="ctr"/>
            <a:r>
              <a:rPr lang="en-US" sz="1600" b="1">
                <a:solidFill>
                  <a:schemeClr val="accent1"/>
                </a:solidFill>
              </a:rPr>
              <a:t>07:45 – 08:45</a:t>
            </a:r>
          </a:p>
          <a:p>
            <a:pPr algn="ctr"/>
            <a:r>
              <a:rPr lang="en-US" sz="1800" b="1">
                <a:solidFill>
                  <a:schemeClr val="accent2"/>
                </a:solidFill>
              </a:rPr>
              <a:t>Nursing Development</a:t>
            </a:r>
            <a:r>
              <a:rPr lang="en-US" sz="1800">
                <a:solidFill>
                  <a:schemeClr val="accent2"/>
                </a:solidFill>
              </a:rPr>
              <a:t>:</a:t>
            </a:r>
          </a:p>
          <a:p>
            <a:pPr lvl="1" algn="ctr"/>
            <a:r>
              <a:rPr lang="en-US" sz="1600" b="1">
                <a:solidFill>
                  <a:schemeClr val="accent1"/>
                </a:solidFill>
              </a:rPr>
              <a:t>09:00 – 10:00</a:t>
            </a:r>
          </a:p>
          <a:p>
            <a:pPr algn="ctr"/>
            <a:r>
              <a:rPr lang="en-US" sz="1800" b="1">
                <a:solidFill>
                  <a:schemeClr val="accent2"/>
                </a:solidFill>
              </a:rPr>
              <a:t>Innovation &amp; Research</a:t>
            </a:r>
            <a:r>
              <a:rPr lang="en-US" sz="1800">
                <a:solidFill>
                  <a:schemeClr val="accent2"/>
                </a:solidFill>
              </a:rPr>
              <a:t>: </a:t>
            </a:r>
          </a:p>
          <a:p>
            <a:pPr lvl="1" algn="ctr"/>
            <a:r>
              <a:rPr lang="en-US" sz="1600" b="1">
                <a:solidFill>
                  <a:schemeClr val="accent1"/>
                </a:solidFill>
              </a:rPr>
              <a:t>10:15 – 11:15</a:t>
            </a:r>
          </a:p>
          <a:p>
            <a:pPr algn="ctr"/>
            <a:r>
              <a:rPr lang="en-US" sz="1800" b="1">
                <a:solidFill>
                  <a:schemeClr val="accent2"/>
                </a:solidFill>
              </a:rPr>
              <a:t>Community Engagement</a:t>
            </a:r>
            <a:r>
              <a:rPr lang="en-US" sz="1800">
                <a:solidFill>
                  <a:schemeClr val="accent2"/>
                </a:solidFill>
              </a:rPr>
              <a:t>: </a:t>
            </a:r>
          </a:p>
          <a:p>
            <a:pPr lvl="1" algn="ctr"/>
            <a:r>
              <a:rPr lang="en-US" sz="1600" b="1">
                <a:solidFill>
                  <a:schemeClr val="accent1"/>
                </a:solidFill>
              </a:rPr>
              <a:t>11:30 – 12:30</a:t>
            </a:r>
          </a:p>
          <a:p>
            <a:pPr marL="228600" lvl="1" indent="0">
              <a:buNone/>
            </a:pPr>
            <a:endParaRPr lang="en-US"/>
          </a:p>
        </p:txBody>
      </p:sp>
      <p:graphicFrame>
        <p:nvGraphicFramePr>
          <p:cNvPr id="16" name="Table 16">
            <a:extLst>
              <a:ext uri="{FF2B5EF4-FFF2-40B4-BE49-F238E27FC236}">
                <a16:creationId xmlns:a16="http://schemas.microsoft.com/office/drawing/2014/main" id="{500F62B0-79A1-464A-B188-C667DCF41675}"/>
              </a:ext>
            </a:extLst>
          </p:cNvPr>
          <p:cNvGraphicFramePr>
            <a:graphicFrameLocks noGrp="1"/>
          </p:cNvGraphicFramePr>
          <p:nvPr>
            <p:ph sz="quarter" idx="20"/>
            <p:extLst>
              <p:ext uri="{D42A27DB-BD31-4B8C-83A1-F6EECF244321}">
                <p14:modId xmlns:p14="http://schemas.microsoft.com/office/powerpoint/2010/main" val="1673711215"/>
              </p:ext>
            </p:extLst>
          </p:nvPr>
        </p:nvGraphicFramePr>
        <p:xfrm>
          <a:off x="7175764" y="2435859"/>
          <a:ext cx="3990109" cy="2912198"/>
        </p:xfrm>
        <a:graphic>
          <a:graphicData uri="http://schemas.openxmlformats.org/drawingml/2006/table">
            <a:tbl>
              <a:tblPr>
                <a:tableStyleId>{5C22544A-7EE6-4342-B048-85BDC9FD1C3A}</a:tableStyleId>
              </a:tblPr>
              <a:tblGrid>
                <a:gridCol w="989214">
                  <a:extLst>
                    <a:ext uri="{9D8B030D-6E8A-4147-A177-3AD203B41FA5}">
                      <a16:colId xmlns:a16="http://schemas.microsoft.com/office/drawing/2014/main" val="742769668"/>
                    </a:ext>
                  </a:extLst>
                </a:gridCol>
                <a:gridCol w="997527">
                  <a:extLst>
                    <a:ext uri="{9D8B030D-6E8A-4147-A177-3AD203B41FA5}">
                      <a16:colId xmlns:a16="http://schemas.microsoft.com/office/drawing/2014/main" val="759810796"/>
                    </a:ext>
                  </a:extLst>
                </a:gridCol>
                <a:gridCol w="997527">
                  <a:extLst>
                    <a:ext uri="{9D8B030D-6E8A-4147-A177-3AD203B41FA5}">
                      <a16:colId xmlns:a16="http://schemas.microsoft.com/office/drawing/2014/main" val="781038220"/>
                    </a:ext>
                  </a:extLst>
                </a:gridCol>
                <a:gridCol w="1005841">
                  <a:extLst>
                    <a:ext uri="{9D8B030D-6E8A-4147-A177-3AD203B41FA5}">
                      <a16:colId xmlns:a16="http://schemas.microsoft.com/office/drawing/2014/main" val="2997610434"/>
                    </a:ext>
                  </a:extLst>
                </a:gridCol>
              </a:tblGrid>
              <a:tr h="498267">
                <a:tc>
                  <a:txBody>
                    <a:bodyPr/>
                    <a:lstStyle/>
                    <a:p>
                      <a:pPr algn="ctr"/>
                      <a:r>
                        <a:rPr lang="en-US" b="1">
                          <a:solidFill>
                            <a:schemeClr val="accent1"/>
                          </a:solidFill>
                        </a:rPr>
                        <a:t>MAY</a:t>
                      </a:r>
                    </a:p>
                  </a:txBody>
                  <a:tcPr>
                    <a:solidFill>
                      <a:srgbClr val="002060"/>
                    </a:solidFill>
                  </a:tcPr>
                </a:tc>
                <a:tc>
                  <a:txBody>
                    <a:bodyPr/>
                    <a:lstStyle/>
                    <a:p>
                      <a:pPr algn="ctr"/>
                      <a:r>
                        <a:rPr lang="en-US" b="1">
                          <a:solidFill>
                            <a:schemeClr val="accent1"/>
                          </a:solidFill>
                        </a:rPr>
                        <a:t>JUN</a:t>
                      </a:r>
                    </a:p>
                  </a:txBody>
                  <a:tcPr>
                    <a:solidFill>
                      <a:srgbClr val="002060"/>
                    </a:solidFill>
                  </a:tcPr>
                </a:tc>
                <a:tc>
                  <a:txBody>
                    <a:bodyPr/>
                    <a:lstStyle/>
                    <a:p>
                      <a:pPr algn="ctr"/>
                      <a:r>
                        <a:rPr lang="en-US" b="1">
                          <a:solidFill>
                            <a:schemeClr val="accent1"/>
                          </a:solidFill>
                        </a:rPr>
                        <a:t>JUL</a:t>
                      </a:r>
                    </a:p>
                  </a:txBody>
                  <a:tcPr>
                    <a:solidFill>
                      <a:srgbClr val="002060"/>
                    </a:solidFill>
                  </a:tcPr>
                </a:tc>
                <a:tc>
                  <a:txBody>
                    <a:bodyPr/>
                    <a:lstStyle/>
                    <a:p>
                      <a:pPr algn="ctr"/>
                      <a:r>
                        <a:rPr lang="en-US" b="1">
                          <a:solidFill>
                            <a:schemeClr val="accent1"/>
                          </a:solidFill>
                        </a:rPr>
                        <a:t>AUG</a:t>
                      </a:r>
                    </a:p>
                  </a:txBody>
                  <a:tcPr>
                    <a:solidFill>
                      <a:srgbClr val="002060"/>
                    </a:solidFill>
                  </a:tcPr>
                </a:tc>
                <a:extLst>
                  <a:ext uri="{0D108BD9-81ED-4DB2-BD59-A6C34878D82A}">
                    <a16:rowId xmlns:a16="http://schemas.microsoft.com/office/drawing/2014/main" val="3985357402"/>
                  </a:ext>
                </a:extLst>
              </a:tr>
              <a:tr h="957832">
                <a:tc>
                  <a:txBody>
                    <a:bodyPr/>
                    <a:lstStyle/>
                    <a:p>
                      <a:pPr algn="ctr"/>
                      <a:endParaRPr lang="en-US" sz="1200"/>
                    </a:p>
                    <a:p>
                      <a:pPr algn="ctr"/>
                      <a:r>
                        <a:rPr lang="en-US" sz="1400" b="1"/>
                        <a:t>Wed</a:t>
                      </a:r>
                      <a:r>
                        <a:rPr lang="en-US" sz="1200" b="1"/>
                        <a:t> </a:t>
                      </a:r>
                    </a:p>
                    <a:p>
                      <a:pPr algn="ctr"/>
                      <a:r>
                        <a:rPr lang="en-US" sz="1200" b="1"/>
                        <a:t>5/15</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6/19</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7/17</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8/21</a:t>
                      </a:r>
                    </a:p>
                  </a:txBody>
                  <a:tcPr>
                    <a:solidFill>
                      <a:schemeClr val="bg1">
                        <a:lumMod val="95000"/>
                      </a:schemeClr>
                    </a:solidFill>
                  </a:tcPr>
                </a:tc>
                <a:extLst>
                  <a:ext uri="{0D108BD9-81ED-4DB2-BD59-A6C34878D82A}">
                    <a16:rowId xmlns:a16="http://schemas.microsoft.com/office/drawing/2014/main" val="2589172147"/>
                  </a:ext>
                </a:extLst>
              </a:tr>
              <a:tr h="498267">
                <a:tc>
                  <a:txBody>
                    <a:bodyPr/>
                    <a:lstStyle/>
                    <a:p>
                      <a:pPr algn="ctr"/>
                      <a:r>
                        <a:rPr lang="en-US" b="1">
                          <a:solidFill>
                            <a:schemeClr val="accent1"/>
                          </a:solidFill>
                        </a:rPr>
                        <a:t>SEP</a:t>
                      </a:r>
                    </a:p>
                  </a:txBody>
                  <a:tcPr>
                    <a:solidFill>
                      <a:srgbClr val="002060"/>
                    </a:solidFill>
                  </a:tcPr>
                </a:tc>
                <a:tc>
                  <a:txBody>
                    <a:bodyPr/>
                    <a:lstStyle/>
                    <a:p>
                      <a:pPr algn="ctr"/>
                      <a:r>
                        <a:rPr lang="en-US" b="1">
                          <a:solidFill>
                            <a:schemeClr val="accent1"/>
                          </a:solidFill>
                        </a:rPr>
                        <a:t>OCT</a:t>
                      </a:r>
                    </a:p>
                  </a:txBody>
                  <a:tcPr>
                    <a:solidFill>
                      <a:srgbClr val="002060"/>
                    </a:solidFill>
                  </a:tcPr>
                </a:tc>
                <a:tc>
                  <a:txBody>
                    <a:bodyPr/>
                    <a:lstStyle/>
                    <a:p>
                      <a:pPr algn="ctr"/>
                      <a:r>
                        <a:rPr lang="en-US" b="1">
                          <a:solidFill>
                            <a:schemeClr val="accent1"/>
                          </a:solidFill>
                        </a:rPr>
                        <a:t>NOV</a:t>
                      </a:r>
                    </a:p>
                  </a:txBody>
                  <a:tcPr>
                    <a:solidFill>
                      <a:srgbClr val="002060"/>
                    </a:solidFill>
                  </a:tcPr>
                </a:tc>
                <a:tc>
                  <a:txBody>
                    <a:bodyPr/>
                    <a:lstStyle/>
                    <a:p>
                      <a:pPr algn="ctr"/>
                      <a:r>
                        <a:rPr lang="en-US" b="1">
                          <a:solidFill>
                            <a:schemeClr val="accent1"/>
                          </a:solidFill>
                        </a:rPr>
                        <a:t>DEC</a:t>
                      </a:r>
                    </a:p>
                  </a:txBody>
                  <a:tcPr>
                    <a:solidFill>
                      <a:srgbClr val="002060"/>
                    </a:solidFill>
                  </a:tcPr>
                </a:tc>
                <a:extLst>
                  <a:ext uri="{0D108BD9-81ED-4DB2-BD59-A6C34878D82A}">
                    <a16:rowId xmlns:a16="http://schemas.microsoft.com/office/drawing/2014/main" val="2646537989"/>
                  </a:ext>
                </a:extLst>
              </a:tr>
              <a:tr h="957832">
                <a:tc>
                  <a:txBody>
                    <a:bodyPr/>
                    <a:lstStyle/>
                    <a:p>
                      <a:pPr algn="ctr"/>
                      <a:endParaRPr lang="en-US" sz="1400" b="1"/>
                    </a:p>
                    <a:p>
                      <a:pPr algn="ctr"/>
                      <a:r>
                        <a:rPr lang="en-US" sz="1400" b="1"/>
                        <a:t>Wed</a:t>
                      </a:r>
                    </a:p>
                    <a:p>
                      <a:pPr algn="ctr"/>
                      <a:r>
                        <a:rPr lang="en-US" sz="1400" b="1"/>
                        <a:t>9/18</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10/16</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11/20</a:t>
                      </a:r>
                    </a:p>
                  </a:txBody>
                  <a:tcPr>
                    <a:solidFill>
                      <a:schemeClr val="bg1">
                        <a:lumMod val="95000"/>
                      </a:schemeClr>
                    </a:solidFill>
                  </a:tcPr>
                </a:tc>
                <a:tc>
                  <a:txBody>
                    <a:bodyPr/>
                    <a:lstStyle/>
                    <a:p>
                      <a:pPr algn="ctr"/>
                      <a:endParaRPr lang="en-US" sz="1400" b="1"/>
                    </a:p>
                    <a:p>
                      <a:pPr algn="ctr"/>
                      <a:r>
                        <a:rPr lang="en-US" sz="1400" b="1"/>
                        <a:t>Wed</a:t>
                      </a:r>
                    </a:p>
                    <a:p>
                      <a:pPr algn="ctr"/>
                      <a:r>
                        <a:rPr lang="en-US" sz="1400" b="1"/>
                        <a:t>12/18</a:t>
                      </a:r>
                    </a:p>
                  </a:txBody>
                  <a:tcPr>
                    <a:solidFill>
                      <a:schemeClr val="bg1">
                        <a:lumMod val="95000"/>
                      </a:schemeClr>
                    </a:solidFill>
                  </a:tcPr>
                </a:tc>
                <a:extLst>
                  <a:ext uri="{0D108BD9-81ED-4DB2-BD59-A6C34878D82A}">
                    <a16:rowId xmlns:a16="http://schemas.microsoft.com/office/drawing/2014/main" val="1607381008"/>
                  </a:ext>
                </a:extLst>
              </a:tr>
            </a:tbl>
          </a:graphicData>
        </a:graphic>
      </p:graphicFrame>
    </p:spTree>
    <p:extLst>
      <p:ext uri="{BB962C8B-B14F-4D97-AF65-F5344CB8AC3E}">
        <p14:creationId xmlns:p14="http://schemas.microsoft.com/office/powerpoint/2010/main" val="3283497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6"/>
          </p:nvPr>
        </p:nvSpPr>
        <p:spPr>
          <a:xfrm>
            <a:off x="975074" y="717425"/>
            <a:ext cx="11202535" cy="5915523"/>
          </a:xfrm>
        </p:spPr>
        <p:txBody>
          <a:bodyPr vert="horz" lIns="91440" tIns="45720" rIns="91440" bIns="45720" rtlCol="0" anchor="t">
            <a:noAutofit/>
          </a:bodyPr>
          <a:lstStyle/>
          <a:p>
            <a:r>
              <a:rPr lang="en-US" b="1">
                <a:solidFill>
                  <a:schemeClr val="accent1"/>
                </a:solidFill>
              </a:rPr>
              <a:t>Local Unit Level – </a:t>
            </a:r>
            <a:r>
              <a:rPr lang="en-US">
                <a:solidFill>
                  <a:schemeClr val="tx1"/>
                </a:solidFill>
              </a:rPr>
              <a:t>Chair and Chair-Elect positions</a:t>
            </a:r>
          </a:p>
          <a:p>
            <a:pPr lvl="1"/>
            <a:r>
              <a:rPr lang="en-US">
                <a:solidFill>
                  <a:schemeClr val="tx1"/>
                </a:solidFill>
              </a:rPr>
              <a:t>Determined at the local unit level in collaboration with the council members</a:t>
            </a:r>
          </a:p>
          <a:p>
            <a:r>
              <a:rPr lang="en-US" b="1">
                <a:solidFill>
                  <a:schemeClr val="accent1"/>
                </a:solidFill>
              </a:rPr>
              <a:t>Central Councils</a:t>
            </a:r>
            <a:r>
              <a:rPr lang="en-US">
                <a:solidFill>
                  <a:schemeClr val="accent2"/>
                </a:solidFill>
              </a:rPr>
              <a:t> </a:t>
            </a:r>
          </a:p>
          <a:p>
            <a:pPr lvl="1"/>
            <a:r>
              <a:rPr lang="en-US">
                <a:solidFill>
                  <a:schemeClr val="accent2"/>
                </a:solidFill>
              </a:rPr>
              <a:t>Chair and Chair Elect </a:t>
            </a:r>
          </a:p>
          <a:p>
            <a:pPr>
              <a:buFont typeface="Wingdings" panose="02000000000000000000" pitchFamily="2" charset="-79"/>
              <a:buChar char="§"/>
            </a:pPr>
            <a:r>
              <a:rPr lang="en-US" b="1">
                <a:solidFill>
                  <a:schemeClr val="accent1"/>
                </a:solidFill>
              </a:rPr>
              <a:t>Central Committees</a:t>
            </a:r>
          </a:p>
          <a:p>
            <a:pPr lvl="1"/>
            <a:r>
              <a:rPr lang="en-US">
                <a:solidFill>
                  <a:schemeClr val="accent2"/>
                </a:solidFill>
              </a:rPr>
              <a:t>Chair and Chair Elect </a:t>
            </a:r>
          </a:p>
          <a:p>
            <a:pPr>
              <a:buFont typeface="Wingdings" panose="02000000000000000000" pitchFamily="2" charset="-79"/>
              <a:buChar char="§"/>
            </a:pPr>
            <a:r>
              <a:rPr lang="en-US" b="1">
                <a:solidFill>
                  <a:schemeClr val="accent1"/>
                </a:solidFill>
              </a:rPr>
              <a:t>What is the role of Chair</a:t>
            </a:r>
          </a:p>
          <a:p>
            <a:pPr lvl="1"/>
            <a:r>
              <a:rPr lang="en-US">
                <a:solidFill>
                  <a:schemeClr val="accent2"/>
                </a:solidFill>
              </a:rPr>
              <a:t>The primary responsible individual who will coordinate all council activities and have oversight of council work and outcomes</a:t>
            </a:r>
          </a:p>
          <a:p>
            <a:r>
              <a:rPr lang="en-US" b="1">
                <a:solidFill>
                  <a:schemeClr val="accent1"/>
                </a:solidFill>
              </a:rPr>
              <a:t>What is the role of the Chair Elect</a:t>
            </a:r>
          </a:p>
          <a:p>
            <a:pPr lvl="1"/>
            <a:r>
              <a:rPr lang="en-US">
                <a:solidFill>
                  <a:schemeClr val="tx1"/>
                </a:solidFill>
              </a:rPr>
              <a:t>The role is to learn and grow from the mentorship of the Chair and the facilitator of the council</a:t>
            </a:r>
          </a:p>
          <a:p>
            <a:pPr lvl="1"/>
            <a:r>
              <a:rPr lang="en-US">
                <a:solidFill>
                  <a:schemeClr val="tx1"/>
                </a:solidFill>
              </a:rPr>
              <a:t>Potential to move into chair position after one year of Chair Elect position</a:t>
            </a:r>
          </a:p>
          <a:p>
            <a:pPr>
              <a:buFont typeface="Wingdings" panose="02000000000000000000" pitchFamily="2" charset="-79"/>
              <a:buChar char="§"/>
            </a:pPr>
            <a:r>
              <a:rPr lang="en-US" b="1">
                <a:solidFill>
                  <a:schemeClr val="accent1"/>
                </a:solidFill>
              </a:rPr>
              <a:t>Benefits to Chair Chair-Elect Positions</a:t>
            </a:r>
          </a:p>
          <a:p>
            <a:pPr lvl="1"/>
            <a:r>
              <a:rPr lang="en-US">
                <a:solidFill>
                  <a:schemeClr val="tx1"/>
                </a:solidFill>
              </a:rPr>
              <a:t>Paid time to manage and complete council work</a:t>
            </a:r>
          </a:p>
          <a:p>
            <a:pPr lvl="1"/>
            <a:r>
              <a:rPr lang="en-US">
                <a:solidFill>
                  <a:schemeClr val="tx1"/>
                </a:solidFill>
              </a:rPr>
              <a:t>Chair/Chair-Elect Tool Kit</a:t>
            </a:r>
          </a:p>
          <a:p>
            <a:pPr lvl="1"/>
            <a:r>
              <a:rPr lang="en-US">
                <a:solidFill>
                  <a:schemeClr val="tx1"/>
                </a:solidFill>
              </a:rPr>
              <a:t>Professional Growth</a:t>
            </a:r>
          </a:p>
          <a:p>
            <a:pPr>
              <a:buFont typeface="Wingdings,Sans-Serif"/>
              <a:buChar char="§"/>
            </a:pPr>
            <a:r>
              <a:rPr lang="en-US" b="1">
                <a:solidFill>
                  <a:schemeClr val="accent1"/>
                </a:solidFill>
              </a:rPr>
              <a:t>How to submit intent or interest for Chair or Chair Elect position</a:t>
            </a:r>
            <a:endParaRPr lang="en-US">
              <a:solidFill>
                <a:schemeClr val="accent1"/>
              </a:solidFill>
            </a:endParaRPr>
          </a:p>
          <a:p>
            <a:pPr marL="742950" lvl="1" indent="-285750">
              <a:buFont typeface="Wingdings,Sans-Serif"/>
              <a:buChar char="§"/>
            </a:pPr>
            <a:r>
              <a:rPr lang="en-US">
                <a:solidFill>
                  <a:schemeClr val="accent2"/>
                </a:solidFill>
              </a:rPr>
              <a:t>Nominations forms will be available on Nursing Professional Governance Organization Intranet Page</a:t>
            </a:r>
          </a:p>
          <a:p>
            <a:pPr marL="925830" lvl="2" indent="-285750">
              <a:buFont typeface="Wingdings,Sans-Serif"/>
              <a:buChar char="§"/>
            </a:pPr>
            <a:r>
              <a:rPr lang="en-US">
                <a:solidFill>
                  <a:schemeClr val="accent2"/>
                </a:solidFill>
              </a:rPr>
              <a:t>Self, peer, or leader can nominate individuals</a:t>
            </a:r>
          </a:p>
          <a:p>
            <a:pPr marL="228600" lvl="1" indent="0">
              <a:buNone/>
            </a:pPr>
            <a:endParaRPr lang="en-US">
              <a:solidFill>
                <a:schemeClr val="tx1"/>
              </a:solidFill>
            </a:endParaRPr>
          </a:p>
        </p:txBody>
      </p:sp>
      <p:sp>
        <p:nvSpPr>
          <p:cNvPr id="3" name="Title 2"/>
          <p:cNvSpPr>
            <a:spLocks noGrp="1"/>
          </p:cNvSpPr>
          <p:nvPr>
            <p:ph type="title"/>
          </p:nvPr>
        </p:nvSpPr>
        <p:spPr>
          <a:xfrm>
            <a:off x="1653567" y="120381"/>
            <a:ext cx="9845550" cy="826687"/>
          </a:xfrm>
        </p:spPr>
        <p:txBody>
          <a:bodyPr/>
          <a:lstStyle/>
          <a:p>
            <a:pPr algn="ctr"/>
            <a:r>
              <a:rPr lang="en-US" b="1" u="sng">
                <a:solidFill>
                  <a:schemeClr val="accent1"/>
                </a:solidFill>
              </a:rPr>
              <a:t>Leadership Opportunities</a:t>
            </a:r>
          </a:p>
        </p:txBody>
      </p:sp>
    </p:spTree>
    <p:extLst>
      <p:ext uri="{BB962C8B-B14F-4D97-AF65-F5344CB8AC3E}">
        <p14:creationId xmlns:p14="http://schemas.microsoft.com/office/powerpoint/2010/main" val="3596008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36C05A-C890-4C57-BAED-17B4E672549C}"/>
              </a:ext>
            </a:extLst>
          </p:cNvPr>
          <p:cNvSpPr>
            <a:spLocks noGrp="1"/>
          </p:cNvSpPr>
          <p:nvPr>
            <p:ph sz="quarter" idx="16"/>
          </p:nvPr>
        </p:nvSpPr>
        <p:spPr>
          <a:xfrm>
            <a:off x="1494015" y="1717573"/>
            <a:ext cx="10304703" cy="4133378"/>
          </a:xfrm>
        </p:spPr>
        <p:txBody>
          <a:bodyPr vert="horz" lIns="91440" tIns="45720" rIns="91440" bIns="45720" rtlCol="0" anchor="t">
            <a:noAutofit/>
          </a:bodyPr>
          <a:lstStyle/>
          <a:p>
            <a:r>
              <a:rPr lang="en-US" sz="2000">
                <a:solidFill>
                  <a:schemeClr val="accent2"/>
                </a:solidFill>
              </a:rPr>
              <a:t>Visit the UVA Community Health Nursing Page located on the UVACH intranet</a:t>
            </a:r>
          </a:p>
          <a:p>
            <a:pPr lvl="1"/>
            <a:r>
              <a:rPr lang="en-US" sz="1800">
                <a:hlinkClick r:id="rId3"/>
              </a:rPr>
              <a:t>https://communityhealth.uvahealth.org/departments/nursing/</a:t>
            </a:r>
            <a:r>
              <a:rPr lang="en-US" sz="1800"/>
              <a:t> </a:t>
            </a:r>
          </a:p>
          <a:p>
            <a:pPr lvl="1"/>
            <a:r>
              <a:rPr lang="en-US" sz="1800">
                <a:solidFill>
                  <a:schemeClr val="accent2"/>
                </a:solidFill>
              </a:rPr>
              <a:t>Click link to “Nursing Professional Governance”</a:t>
            </a:r>
          </a:p>
          <a:p>
            <a:pPr lvl="1"/>
            <a:r>
              <a:rPr lang="en-US" sz="1800">
                <a:solidFill>
                  <a:schemeClr val="accent2"/>
                </a:solidFill>
              </a:rPr>
              <a:t>This page is new to UVA Community Health and is currently being added to daily. Continue to check back for more exciting resources and information to come! </a:t>
            </a:r>
          </a:p>
          <a:p>
            <a:pPr marL="0" indent="0">
              <a:buNone/>
            </a:pPr>
            <a:endParaRPr lang="en-US">
              <a:solidFill>
                <a:schemeClr val="accent2"/>
              </a:solidFill>
            </a:endParaRPr>
          </a:p>
          <a:p>
            <a:r>
              <a:rPr lang="en-US" sz="2000">
                <a:solidFill>
                  <a:schemeClr val="accent2"/>
                </a:solidFill>
              </a:rPr>
              <a:t>Email </a:t>
            </a:r>
            <a:r>
              <a:rPr lang="en-US" sz="2000" b="1">
                <a:solidFill>
                  <a:schemeClr val="accent2"/>
                </a:solidFill>
              </a:rPr>
              <a:t>The Center of Nursing Excellence </a:t>
            </a:r>
            <a:r>
              <a:rPr lang="en-US" sz="2000">
                <a:solidFill>
                  <a:schemeClr val="accent2"/>
                </a:solidFill>
              </a:rPr>
              <a:t>with subject line stating “</a:t>
            </a:r>
            <a:r>
              <a:rPr lang="en-US" sz="2000" b="1">
                <a:solidFill>
                  <a:schemeClr val="accent2"/>
                </a:solidFill>
              </a:rPr>
              <a:t>Questions/Interest in NPGO</a:t>
            </a:r>
            <a:r>
              <a:rPr lang="en-US" sz="2000">
                <a:solidFill>
                  <a:schemeClr val="accent2"/>
                </a:solidFill>
              </a:rPr>
              <a:t>”</a:t>
            </a:r>
          </a:p>
          <a:p>
            <a:pPr lvl="1"/>
            <a:r>
              <a:rPr lang="en-US" sz="1800">
                <a:solidFill>
                  <a:schemeClr val="accent2"/>
                </a:solidFill>
                <a:hlinkClick r:id="rId4">
                  <a:extLst>
                    <a:ext uri="{A12FA001-AC4F-418D-AE19-62706E023703}">
                      <ahyp:hlinkClr xmlns:ahyp="http://schemas.microsoft.com/office/drawing/2018/hyperlinkcolor" val="tx"/>
                    </a:ext>
                  </a:extLst>
                </a:hlinkClick>
              </a:rPr>
              <a:t>uvachcone@uvahealth.org</a:t>
            </a:r>
            <a:endParaRPr lang="en-US" sz="1800">
              <a:solidFill>
                <a:schemeClr val="accent2"/>
              </a:solidFill>
            </a:endParaRPr>
          </a:p>
          <a:p>
            <a:pPr marL="228600" lvl="1" indent="0">
              <a:buNone/>
            </a:pPr>
            <a:endParaRPr lang="en-US" sz="1600">
              <a:solidFill>
                <a:schemeClr val="accent2"/>
              </a:solidFill>
            </a:endParaRPr>
          </a:p>
          <a:p>
            <a:r>
              <a:rPr lang="en-US" sz="2000">
                <a:solidFill>
                  <a:schemeClr val="accent2"/>
                </a:solidFill>
              </a:rPr>
              <a:t>Reach out to your Nurse Leader </a:t>
            </a:r>
            <a:endParaRPr lang="en-US" sz="1600">
              <a:solidFill>
                <a:schemeClr val="accent2"/>
              </a:solidFill>
            </a:endParaRPr>
          </a:p>
          <a:p>
            <a:pPr marL="228600" lvl="1" indent="0">
              <a:buNone/>
            </a:pPr>
            <a:endParaRPr lang="en-US">
              <a:solidFill>
                <a:schemeClr val="accent2"/>
              </a:solidFill>
            </a:endParaRPr>
          </a:p>
          <a:p>
            <a:pPr lvl="1"/>
            <a:endParaRPr lang="en-US"/>
          </a:p>
        </p:txBody>
      </p:sp>
      <p:sp>
        <p:nvSpPr>
          <p:cNvPr id="3" name="Title 2">
            <a:extLst>
              <a:ext uri="{FF2B5EF4-FFF2-40B4-BE49-F238E27FC236}">
                <a16:creationId xmlns:a16="http://schemas.microsoft.com/office/drawing/2014/main" id="{F41E8D65-CBE5-4795-B237-C932EEEC9A58}"/>
              </a:ext>
            </a:extLst>
          </p:cNvPr>
          <p:cNvSpPr>
            <a:spLocks noGrp="1"/>
          </p:cNvSpPr>
          <p:nvPr>
            <p:ph type="title"/>
          </p:nvPr>
        </p:nvSpPr>
        <p:spPr>
          <a:xfrm>
            <a:off x="1494015" y="636354"/>
            <a:ext cx="9845550" cy="718622"/>
          </a:xfrm>
        </p:spPr>
        <p:txBody>
          <a:bodyPr/>
          <a:lstStyle/>
          <a:p>
            <a:pPr algn="ctr"/>
            <a:r>
              <a:rPr lang="en-US" b="1" u="sng">
                <a:solidFill>
                  <a:schemeClr val="accent1"/>
                </a:solidFill>
              </a:rPr>
              <a:t>How to get involved: </a:t>
            </a:r>
          </a:p>
        </p:txBody>
      </p:sp>
    </p:spTree>
    <p:extLst>
      <p:ext uri="{BB962C8B-B14F-4D97-AF65-F5344CB8AC3E}">
        <p14:creationId xmlns:p14="http://schemas.microsoft.com/office/powerpoint/2010/main" val="3930086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5F4E76-5E40-8A14-F4AE-12463A405137}"/>
              </a:ext>
            </a:extLst>
          </p:cNvPr>
          <p:cNvSpPr>
            <a:spLocks noGrp="1"/>
          </p:cNvSpPr>
          <p:nvPr>
            <p:ph type="title"/>
          </p:nvPr>
        </p:nvSpPr>
        <p:spPr>
          <a:xfrm>
            <a:off x="1513553" y="226045"/>
            <a:ext cx="9845550" cy="650265"/>
          </a:xfrm>
        </p:spPr>
        <p:txBody>
          <a:bodyPr/>
          <a:lstStyle/>
          <a:p>
            <a:pPr algn="ctr"/>
            <a:r>
              <a:rPr lang="en-US" b="1" u="sng">
                <a:solidFill>
                  <a:schemeClr val="accent1"/>
                </a:solidFill>
              </a:rPr>
              <a:t>Accessing The Nursing Intranet Page:</a:t>
            </a:r>
            <a:endParaRPr lang="en-US">
              <a:solidFill>
                <a:schemeClr val="accent1"/>
              </a:solidFill>
            </a:endParaRPr>
          </a:p>
        </p:txBody>
      </p:sp>
      <p:pic>
        <p:nvPicPr>
          <p:cNvPr id="4" name="Picture 3" descr="A screenshot of a website&#10;&#10;Description automatically generated">
            <a:extLst>
              <a:ext uri="{FF2B5EF4-FFF2-40B4-BE49-F238E27FC236}">
                <a16:creationId xmlns:a16="http://schemas.microsoft.com/office/drawing/2014/main" id="{97EE7561-C385-7EA3-BC1A-08F4EEC7D073}"/>
              </a:ext>
            </a:extLst>
          </p:cNvPr>
          <p:cNvPicPr>
            <a:picLocks noChangeAspect="1"/>
          </p:cNvPicPr>
          <p:nvPr/>
        </p:nvPicPr>
        <p:blipFill>
          <a:blip r:embed="rId2"/>
          <a:stretch>
            <a:fillRect/>
          </a:stretch>
        </p:blipFill>
        <p:spPr>
          <a:xfrm>
            <a:off x="1191846" y="1718087"/>
            <a:ext cx="7043615" cy="2171364"/>
          </a:xfrm>
          <a:prstGeom prst="rect">
            <a:avLst/>
          </a:prstGeom>
          <a:ln>
            <a:noFill/>
          </a:ln>
          <a:effectLst>
            <a:outerShdw blurRad="292100" dist="139700" dir="2700000" algn="tl" rotWithShape="0">
              <a:srgbClr val="333333">
                <a:alpha val="65000"/>
              </a:srgbClr>
            </a:outerShdw>
          </a:effectLst>
        </p:spPr>
      </p:pic>
      <p:sp>
        <p:nvSpPr>
          <p:cNvPr id="6" name="Arrow: Down 5">
            <a:extLst>
              <a:ext uri="{FF2B5EF4-FFF2-40B4-BE49-F238E27FC236}">
                <a16:creationId xmlns:a16="http://schemas.microsoft.com/office/drawing/2014/main" id="{05520E14-5625-FB77-95F4-DC2F9FC3BB90}"/>
              </a:ext>
            </a:extLst>
          </p:cNvPr>
          <p:cNvSpPr/>
          <p:nvPr/>
        </p:nvSpPr>
        <p:spPr>
          <a:xfrm rot="3480000">
            <a:off x="5998306" y="1494691"/>
            <a:ext cx="488461" cy="976923"/>
          </a:xfrm>
          <a:prstGeom prst="downArrow">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1F32F353-F849-0980-E463-191775BF99F7}"/>
              </a:ext>
            </a:extLst>
          </p:cNvPr>
          <p:cNvSpPr/>
          <p:nvPr/>
        </p:nvSpPr>
        <p:spPr>
          <a:xfrm>
            <a:off x="4816231" y="2061307"/>
            <a:ext cx="879229" cy="390770"/>
          </a:xfrm>
          <a:prstGeom prst="ellipse">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6BDE4A7-9C97-4A8A-8C5B-E3ED6BAFBCAE}"/>
              </a:ext>
            </a:extLst>
          </p:cNvPr>
          <p:cNvSpPr txBox="1"/>
          <p:nvPr/>
        </p:nvSpPr>
        <p:spPr>
          <a:xfrm>
            <a:off x="8587154" y="1729154"/>
            <a:ext cx="329223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AutoNum type="arabicParenR"/>
            </a:pPr>
            <a:r>
              <a:rPr lang="en-US" sz="2000"/>
              <a:t>Access the Main UVACH Intranet Page and Click on the link at the top that says "</a:t>
            </a:r>
            <a:r>
              <a:rPr lang="en-US" sz="2000" b="1">
                <a:solidFill>
                  <a:schemeClr val="accent1"/>
                </a:solidFill>
              </a:rPr>
              <a:t>Departments</a:t>
            </a:r>
            <a:r>
              <a:rPr lang="en-US" sz="2000"/>
              <a:t>"</a:t>
            </a:r>
          </a:p>
        </p:txBody>
      </p:sp>
      <p:pic>
        <p:nvPicPr>
          <p:cNvPr id="9" name="Picture 8" descr="A screenshot of a medical service&#10;&#10;Description automatically generated">
            <a:extLst>
              <a:ext uri="{FF2B5EF4-FFF2-40B4-BE49-F238E27FC236}">
                <a16:creationId xmlns:a16="http://schemas.microsoft.com/office/drawing/2014/main" id="{0241B837-5C60-DA4C-EE99-AC554D9163C8}"/>
              </a:ext>
            </a:extLst>
          </p:cNvPr>
          <p:cNvPicPr>
            <a:picLocks noChangeAspect="1"/>
          </p:cNvPicPr>
          <p:nvPr/>
        </p:nvPicPr>
        <p:blipFill>
          <a:blip r:embed="rId3"/>
          <a:stretch>
            <a:fillRect/>
          </a:stretch>
        </p:blipFill>
        <p:spPr>
          <a:xfrm>
            <a:off x="1517772" y="4421920"/>
            <a:ext cx="3548918" cy="2097699"/>
          </a:xfrm>
          <a:prstGeom prst="rect">
            <a:avLst/>
          </a:prstGeom>
          <a:ln>
            <a:noFill/>
          </a:ln>
          <a:effectLst>
            <a:outerShdw blurRad="292100" dist="139700" dir="2700000" algn="tl" rotWithShape="0">
              <a:srgbClr val="333333">
                <a:alpha val="65000"/>
              </a:srgbClr>
            </a:outerShdw>
          </a:effectLst>
        </p:spPr>
      </p:pic>
      <p:sp>
        <p:nvSpPr>
          <p:cNvPr id="10" name="Arrow: Down 9">
            <a:extLst>
              <a:ext uri="{FF2B5EF4-FFF2-40B4-BE49-F238E27FC236}">
                <a16:creationId xmlns:a16="http://schemas.microsoft.com/office/drawing/2014/main" id="{2011F31E-5EAD-33A2-6128-47FC727FA2AD}"/>
              </a:ext>
            </a:extLst>
          </p:cNvPr>
          <p:cNvSpPr/>
          <p:nvPr/>
        </p:nvSpPr>
        <p:spPr>
          <a:xfrm rot="16200000">
            <a:off x="1797538" y="5119074"/>
            <a:ext cx="390769" cy="703386"/>
          </a:xfrm>
          <a:prstGeom prst="downArrow">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77AEE28-7B55-DB50-162D-FC1E92923A1C}"/>
              </a:ext>
            </a:extLst>
          </p:cNvPr>
          <p:cNvSpPr txBox="1"/>
          <p:nvPr/>
        </p:nvSpPr>
        <p:spPr>
          <a:xfrm>
            <a:off x="5588000" y="4347307"/>
            <a:ext cx="3643922"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solidFill>
              </a:rPr>
              <a:t>2) Scroll down through the list of departments and click on the "</a:t>
            </a:r>
            <a:r>
              <a:rPr lang="en-US" sz="2000" b="1">
                <a:solidFill>
                  <a:schemeClr val="accent1"/>
                </a:solidFill>
              </a:rPr>
              <a:t>Nursing</a:t>
            </a:r>
            <a:r>
              <a:rPr lang="en-US" sz="2000">
                <a:solidFill>
                  <a:schemeClr val="accent2"/>
                </a:solidFill>
              </a:rPr>
              <a:t>" link. </a:t>
            </a:r>
          </a:p>
        </p:txBody>
      </p:sp>
      <p:sp>
        <p:nvSpPr>
          <p:cNvPr id="12" name="Oval 11">
            <a:extLst>
              <a:ext uri="{FF2B5EF4-FFF2-40B4-BE49-F238E27FC236}">
                <a16:creationId xmlns:a16="http://schemas.microsoft.com/office/drawing/2014/main" id="{E67BEEEB-8E8B-C4AE-33B3-EABED5162A40}"/>
              </a:ext>
            </a:extLst>
          </p:cNvPr>
          <p:cNvSpPr/>
          <p:nvPr/>
        </p:nvSpPr>
        <p:spPr>
          <a:xfrm>
            <a:off x="2344615" y="5275383"/>
            <a:ext cx="879229" cy="390770"/>
          </a:xfrm>
          <a:prstGeom prst="ellipse">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3350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18ED48-6A78-7601-02D7-4F4B0B576860}"/>
              </a:ext>
            </a:extLst>
          </p:cNvPr>
          <p:cNvSpPr>
            <a:spLocks noGrp="1"/>
          </p:cNvSpPr>
          <p:nvPr>
            <p:ph type="title"/>
          </p:nvPr>
        </p:nvSpPr>
        <p:spPr>
          <a:xfrm>
            <a:off x="1513553" y="177199"/>
            <a:ext cx="9845550" cy="620958"/>
          </a:xfrm>
        </p:spPr>
        <p:txBody>
          <a:bodyPr/>
          <a:lstStyle/>
          <a:p>
            <a:pPr algn="ctr"/>
            <a:r>
              <a:rPr lang="en-US" b="1" u="sng">
                <a:solidFill>
                  <a:schemeClr val="accent1"/>
                </a:solidFill>
              </a:rPr>
              <a:t>Nursing Intranet Page Continued … </a:t>
            </a:r>
            <a:endParaRPr lang="en-US" u="sng">
              <a:solidFill>
                <a:schemeClr val="accent1"/>
              </a:solidFill>
            </a:endParaRPr>
          </a:p>
        </p:txBody>
      </p:sp>
      <p:pic>
        <p:nvPicPr>
          <p:cNvPr id="4" name="Picture 3" descr="A screenshot of a phone&#10;&#10;Description automatically generated">
            <a:extLst>
              <a:ext uri="{FF2B5EF4-FFF2-40B4-BE49-F238E27FC236}">
                <a16:creationId xmlns:a16="http://schemas.microsoft.com/office/drawing/2014/main" id="{CFCEE60E-62B6-03D4-05B7-86E8AE13F0DC}"/>
              </a:ext>
            </a:extLst>
          </p:cNvPr>
          <p:cNvPicPr>
            <a:picLocks noChangeAspect="1"/>
          </p:cNvPicPr>
          <p:nvPr/>
        </p:nvPicPr>
        <p:blipFill>
          <a:blip r:embed="rId2"/>
          <a:stretch>
            <a:fillRect/>
          </a:stretch>
        </p:blipFill>
        <p:spPr>
          <a:xfrm>
            <a:off x="1513812" y="892908"/>
            <a:ext cx="2286838" cy="3645877"/>
          </a:xfrm>
          <a:prstGeom prst="rect">
            <a:avLst/>
          </a:prstGeom>
          <a:ln>
            <a:noFill/>
          </a:ln>
          <a:effectLst>
            <a:outerShdw blurRad="292100" dist="139700" dir="2700000" algn="tl" rotWithShape="0">
              <a:srgbClr val="333333">
                <a:alpha val="65000"/>
              </a:srgbClr>
            </a:outerShdw>
          </a:effectLst>
        </p:spPr>
      </p:pic>
      <p:pic>
        <p:nvPicPr>
          <p:cNvPr id="5" name="Picture 4" descr="A screenshot of a web page&#10;&#10;Description automatically generated">
            <a:extLst>
              <a:ext uri="{FF2B5EF4-FFF2-40B4-BE49-F238E27FC236}">
                <a16:creationId xmlns:a16="http://schemas.microsoft.com/office/drawing/2014/main" id="{F1949217-D668-2FEE-DAE5-7F0C11635FB6}"/>
              </a:ext>
            </a:extLst>
          </p:cNvPr>
          <p:cNvPicPr>
            <a:picLocks noChangeAspect="1"/>
          </p:cNvPicPr>
          <p:nvPr/>
        </p:nvPicPr>
        <p:blipFill>
          <a:blip r:embed="rId3"/>
          <a:stretch>
            <a:fillRect/>
          </a:stretch>
        </p:blipFill>
        <p:spPr>
          <a:xfrm>
            <a:off x="5588000" y="926176"/>
            <a:ext cx="6096000" cy="1664570"/>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CD0C37EF-1D3E-4B23-0670-5584CADAA45D}"/>
              </a:ext>
            </a:extLst>
          </p:cNvPr>
          <p:cNvSpPr txBox="1"/>
          <p:nvPr/>
        </p:nvSpPr>
        <p:spPr>
          <a:xfrm>
            <a:off x="1318845" y="4835769"/>
            <a:ext cx="394676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accent2"/>
                </a:solidFill>
              </a:rPr>
              <a:t>3.) From the list of links on the right-hand side of the page, clink on the one titled </a:t>
            </a:r>
            <a:r>
              <a:rPr lang="en-US" b="1">
                <a:solidFill>
                  <a:schemeClr val="accent2"/>
                </a:solidFill>
              </a:rPr>
              <a:t>"</a:t>
            </a:r>
            <a:r>
              <a:rPr lang="en-US" b="1">
                <a:solidFill>
                  <a:schemeClr val="accent1"/>
                </a:solidFill>
              </a:rPr>
              <a:t>UVACH Nursing Professional Governance</a:t>
            </a:r>
            <a:r>
              <a:rPr lang="en-US" b="1">
                <a:solidFill>
                  <a:schemeClr val="accent2"/>
                </a:solidFill>
              </a:rPr>
              <a:t>"</a:t>
            </a:r>
            <a:r>
              <a:rPr lang="en-US">
                <a:solidFill>
                  <a:schemeClr val="accent2"/>
                </a:solidFill>
              </a:rPr>
              <a:t>.</a:t>
            </a:r>
            <a:r>
              <a:rPr lang="en-US"/>
              <a:t> </a:t>
            </a:r>
          </a:p>
        </p:txBody>
      </p:sp>
      <p:sp>
        <p:nvSpPr>
          <p:cNvPr id="8" name="Arrow: Down 7">
            <a:extLst>
              <a:ext uri="{FF2B5EF4-FFF2-40B4-BE49-F238E27FC236}">
                <a16:creationId xmlns:a16="http://schemas.microsoft.com/office/drawing/2014/main" id="{B8B008C1-5EA8-B31A-A48C-67426E092A29}"/>
              </a:ext>
            </a:extLst>
          </p:cNvPr>
          <p:cNvSpPr/>
          <p:nvPr/>
        </p:nvSpPr>
        <p:spPr>
          <a:xfrm rot="3840000">
            <a:off x="3702537" y="986691"/>
            <a:ext cx="488461" cy="976923"/>
          </a:xfrm>
          <a:prstGeom prst="downArrow">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70AC68A-AE97-3A52-5FA4-4A833CE2B8ED}"/>
              </a:ext>
            </a:extLst>
          </p:cNvPr>
          <p:cNvSpPr/>
          <p:nvPr/>
        </p:nvSpPr>
        <p:spPr>
          <a:xfrm>
            <a:off x="1514231" y="1475153"/>
            <a:ext cx="1953844" cy="566616"/>
          </a:xfrm>
          <a:prstGeom prst="ellipse">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DA96675-EF66-5BBB-5065-A14EE842694F}"/>
              </a:ext>
            </a:extLst>
          </p:cNvPr>
          <p:cNvSpPr txBox="1"/>
          <p:nvPr/>
        </p:nvSpPr>
        <p:spPr>
          <a:xfrm>
            <a:off x="5695461" y="2715847"/>
            <a:ext cx="5988538"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4.) At the top of this page, you will find links to the</a:t>
            </a:r>
            <a:r>
              <a:rPr lang="en-US">
                <a:solidFill>
                  <a:schemeClr val="accent1"/>
                </a:solidFill>
              </a:rPr>
              <a:t> </a:t>
            </a:r>
            <a:r>
              <a:rPr lang="en-US" b="1">
                <a:solidFill>
                  <a:schemeClr val="accent1"/>
                </a:solidFill>
              </a:rPr>
              <a:t>NGPO Interest Form</a:t>
            </a:r>
            <a:r>
              <a:rPr lang="en-US"/>
              <a:t> and </a:t>
            </a:r>
            <a:r>
              <a:rPr lang="en-US" b="1">
                <a:solidFill>
                  <a:schemeClr val="accent1"/>
                </a:solidFill>
              </a:rPr>
              <a:t>Chair &amp; Chair-Elect Nomination Forms</a:t>
            </a:r>
            <a:r>
              <a:rPr lang="en-US"/>
              <a:t>. </a:t>
            </a:r>
          </a:p>
          <a:p>
            <a:endParaRPr lang="en-US"/>
          </a:p>
          <a:p>
            <a:r>
              <a:rPr lang="en-US">
                <a:solidFill>
                  <a:schemeClr val="accent1"/>
                </a:solidFill>
              </a:rPr>
              <a:t>**</a:t>
            </a:r>
            <a:r>
              <a:rPr lang="en-US"/>
              <a:t> </a:t>
            </a:r>
            <a:r>
              <a:rPr lang="en-US">
                <a:solidFill>
                  <a:schemeClr val="accent1"/>
                </a:solidFill>
              </a:rPr>
              <a:t>Below this you will see the UVACH NPGO Toolkit which is currently under construction and being built out</a:t>
            </a:r>
            <a:r>
              <a:rPr lang="en-US"/>
              <a:t> </a:t>
            </a:r>
            <a:r>
              <a:rPr lang="en-US">
                <a:solidFill>
                  <a:schemeClr val="accent1"/>
                </a:solidFill>
              </a:rPr>
              <a:t>**</a:t>
            </a:r>
          </a:p>
          <a:p>
            <a:endParaRPr lang="en-US"/>
          </a:p>
          <a:p>
            <a:r>
              <a:rPr lang="en-US">
                <a:solidFill>
                  <a:schemeClr val="accent2"/>
                </a:solidFill>
              </a:rPr>
              <a:t>This Toolkit will be a one-stop shop of helpful links and resources for all things NPGO to help those interested and wanting more information, as well as those who are currently active members</a:t>
            </a:r>
            <a:r>
              <a:rPr lang="en-US"/>
              <a:t>. </a:t>
            </a:r>
          </a:p>
        </p:txBody>
      </p:sp>
      <p:sp>
        <p:nvSpPr>
          <p:cNvPr id="14" name="Arrow: Down 13">
            <a:extLst>
              <a:ext uri="{FF2B5EF4-FFF2-40B4-BE49-F238E27FC236}">
                <a16:creationId xmlns:a16="http://schemas.microsoft.com/office/drawing/2014/main" id="{9BE7F2FE-41C5-78A3-D3DB-221F3026B31D}"/>
              </a:ext>
            </a:extLst>
          </p:cNvPr>
          <p:cNvSpPr/>
          <p:nvPr/>
        </p:nvSpPr>
        <p:spPr>
          <a:xfrm rot="-5400000">
            <a:off x="5158152" y="1856152"/>
            <a:ext cx="488461" cy="976923"/>
          </a:xfrm>
          <a:prstGeom prst="downArrow">
            <a:avLst/>
          </a:prstGeom>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C0FE11D-B4FB-A4B0-33CB-0DA7AB89E759}"/>
              </a:ext>
            </a:extLst>
          </p:cNvPr>
          <p:cNvSpPr txBox="1"/>
          <p:nvPr/>
        </p:nvSpPr>
        <p:spPr>
          <a:xfrm>
            <a:off x="1553307" y="6213231"/>
            <a:ext cx="792284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solidFill>
                  <a:schemeClr val="accent1"/>
                </a:solidFill>
              </a:rPr>
              <a:t>**Please note that the Nursing intranet page is an ongoing work in progress and will continue to grow with our organization and with the help of continuous feedback**</a:t>
            </a:r>
          </a:p>
        </p:txBody>
      </p:sp>
    </p:spTree>
    <p:extLst>
      <p:ext uri="{BB962C8B-B14F-4D97-AF65-F5344CB8AC3E}">
        <p14:creationId xmlns:p14="http://schemas.microsoft.com/office/powerpoint/2010/main" val="1155580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DE1064-451F-21D9-2AB9-085E5E63C43D}"/>
              </a:ext>
            </a:extLst>
          </p:cNvPr>
          <p:cNvSpPr>
            <a:spLocks noGrp="1"/>
          </p:cNvSpPr>
          <p:nvPr>
            <p:ph type="title"/>
          </p:nvPr>
        </p:nvSpPr>
        <p:spPr>
          <a:xfrm>
            <a:off x="1513553" y="636353"/>
            <a:ext cx="9845550" cy="669804"/>
          </a:xfrm>
        </p:spPr>
        <p:txBody>
          <a:bodyPr/>
          <a:lstStyle/>
          <a:p>
            <a:pPr algn="ctr"/>
            <a:r>
              <a:rPr lang="en-US" b="1" u="sng">
                <a:solidFill>
                  <a:schemeClr val="accent1"/>
                </a:solidFill>
              </a:rPr>
              <a:t>More Information sent right to you!</a:t>
            </a:r>
            <a:endParaRPr lang="en-US"/>
          </a:p>
        </p:txBody>
      </p:sp>
      <p:pic>
        <p:nvPicPr>
          <p:cNvPr id="4" name="Picture 3" descr="A close up of a logo&#10;&#10;Description automatically generated">
            <a:extLst>
              <a:ext uri="{FF2B5EF4-FFF2-40B4-BE49-F238E27FC236}">
                <a16:creationId xmlns:a16="http://schemas.microsoft.com/office/drawing/2014/main" id="{79EC7EA6-9423-0BF0-AA0C-BB3FADA1DCA4}"/>
              </a:ext>
            </a:extLst>
          </p:cNvPr>
          <p:cNvPicPr>
            <a:picLocks noChangeAspect="1"/>
          </p:cNvPicPr>
          <p:nvPr/>
        </p:nvPicPr>
        <p:blipFill>
          <a:blip r:embed="rId2"/>
          <a:stretch>
            <a:fillRect/>
          </a:stretch>
        </p:blipFill>
        <p:spPr>
          <a:xfrm>
            <a:off x="2197222" y="2824896"/>
            <a:ext cx="4886325" cy="504825"/>
          </a:xfrm>
          <a:prstGeom prst="rect">
            <a:avLst/>
          </a:prstGeom>
          <a:ln>
            <a:noFill/>
          </a:ln>
          <a:effectLst>
            <a:outerShdw blurRad="292100" dist="139700" dir="2700000" algn="tl" rotWithShape="0">
              <a:srgbClr val="333333">
                <a:alpha val="65000"/>
              </a:srgbClr>
            </a:outerShdw>
          </a:effectLst>
        </p:spPr>
      </p:pic>
      <p:pic>
        <p:nvPicPr>
          <p:cNvPr id="5" name="Picture 4" descr="A blue and orange text&#10;&#10;Description automatically generated">
            <a:extLst>
              <a:ext uri="{FF2B5EF4-FFF2-40B4-BE49-F238E27FC236}">
                <a16:creationId xmlns:a16="http://schemas.microsoft.com/office/drawing/2014/main" id="{6A303138-9ED8-9224-E63F-BB7127AFB219}"/>
              </a:ext>
            </a:extLst>
          </p:cNvPr>
          <p:cNvPicPr>
            <a:picLocks noChangeAspect="1"/>
          </p:cNvPicPr>
          <p:nvPr/>
        </p:nvPicPr>
        <p:blipFill>
          <a:blip r:embed="rId3"/>
          <a:stretch>
            <a:fillRect/>
          </a:stretch>
        </p:blipFill>
        <p:spPr>
          <a:xfrm>
            <a:off x="4913924" y="3542334"/>
            <a:ext cx="5382846" cy="2235177"/>
          </a:xfrm>
          <a:prstGeom prst="rect">
            <a:avLst/>
          </a:prstGeom>
          <a:ln>
            <a:noFill/>
          </a:ln>
          <a:effectLst>
            <a:outerShdw blurRad="292100" dist="139700" dir="2700000" algn="tl" rotWithShape="0">
              <a:srgbClr val="333333">
                <a:alpha val="65000"/>
              </a:srgbClr>
            </a:outerShdw>
          </a:effectLst>
        </p:spPr>
      </p:pic>
      <p:pic>
        <p:nvPicPr>
          <p:cNvPr id="7" name="Graphic 6" descr="Email outline">
            <a:extLst>
              <a:ext uri="{FF2B5EF4-FFF2-40B4-BE49-F238E27FC236}">
                <a16:creationId xmlns:a16="http://schemas.microsoft.com/office/drawing/2014/main" id="{4079D6E5-A7CA-A206-F55C-029D5C210C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51723" y="3821724"/>
            <a:ext cx="1656861" cy="1656861"/>
          </a:xfrm>
          <a:prstGeom prst="roundRect">
            <a:avLst>
              <a:gd name="adj" fmla="val 8594"/>
            </a:avLst>
          </a:prstGeom>
          <a:effectLst>
            <a:reflection blurRad="12700" stA="38000" endPos="28000" dist="5000" dir="5400000" sy="-100000" algn="bl" rotWithShape="0"/>
          </a:effectLst>
        </p:spPr>
      </p:pic>
      <p:sp>
        <p:nvSpPr>
          <p:cNvPr id="8" name="TextBox 7">
            <a:extLst>
              <a:ext uri="{FF2B5EF4-FFF2-40B4-BE49-F238E27FC236}">
                <a16:creationId xmlns:a16="http://schemas.microsoft.com/office/drawing/2014/main" id="{C269218B-904F-1647-FA00-C4AA82594AB5}"/>
              </a:ext>
            </a:extLst>
          </p:cNvPr>
          <p:cNvSpPr txBox="1"/>
          <p:nvPr/>
        </p:nvSpPr>
        <p:spPr>
          <a:xfrm>
            <a:off x="2002692" y="1514230"/>
            <a:ext cx="898769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solidFill>
                  <a:schemeClr val="accent2"/>
                </a:solidFill>
              </a:rPr>
              <a:t>Be on the lookout for the </a:t>
            </a:r>
            <a:r>
              <a:rPr lang="en-US" sz="2000" b="1">
                <a:solidFill>
                  <a:schemeClr val="accent1"/>
                </a:solidFill>
              </a:rPr>
              <a:t>UVACH CNO Corner </a:t>
            </a:r>
            <a:r>
              <a:rPr lang="en-US" sz="2000" b="1">
                <a:solidFill>
                  <a:schemeClr val="accent2"/>
                </a:solidFill>
              </a:rPr>
              <a:t>and </a:t>
            </a:r>
            <a:r>
              <a:rPr lang="en-US" sz="2000" b="1">
                <a:solidFill>
                  <a:schemeClr val="accent1"/>
                </a:solidFill>
              </a:rPr>
              <a:t>Inside UVACH </a:t>
            </a:r>
            <a:r>
              <a:rPr lang="en-US" sz="2000" b="1">
                <a:solidFill>
                  <a:schemeClr val="accent2"/>
                </a:solidFill>
              </a:rPr>
              <a:t>emails sent directly to your work email for even more information and updates on NPGO!</a:t>
            </a:r>
            <a:r>
              <a:rPr lang="en-US"/>
              <a:t> </a:t>
            </a:r>
          </a:p>
        </p:txBody>
      </p:sp>
      <p:sp>
        <p:nvSpPr>
          <p:cNvPr id="12" name="Arrow: Left 11">
            <a:extLst>
              <a:ext uri="{FF2B5EF4-FFF2-40B4-BE49-F238E27FC236}">
                <a16:creationId xmlns:a16="http://schemas.microsoft.com/office/drawing/2014/main" id="{30EB870C-EBAF-1D4C-676C-14FBAD731DD2}"/>
              </a:ext>
            </a:extLst>
          </p:cNvPr>
          <p:cNvSpPr/>
          <p:nvPr/>
        </p:nvSpPr>
        <p:spPr>
          <a:xfrm>
            <a:off x="7004538" y="2823308"/>
            <a:ext cx="2119921" cy="703382"/>
          </a:xfrm>
          <a:prstGeom prst="leftArrow">
            <a:avLst/>
          </a:prstGeom>
          <a:ln w="127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a:solidFill>
                  <a:schemeClr val="accent2"/>
                </a:solidFill>
              </a:rPr>
              <a:t>SENT MONTHLY!</a:t>
            </a:r>
          </a:p>
        </p:txBody>
      </p:sp>
      <p:sp>
        <p:nvSpPr>
          <p:cNvPr id="13" name="Arrow: Left 12">
            <a:extLst>
              <a:ext uri="{FF2B5EF4-FFF2-40B4-BE49-F238E27FC236}">
                <a16:creationId xmlns:a16="http://schemas.microsoft.com/office/drawing/2014/main" id="{A2A17317-83C4-508B-ED45-5970D36A8364}"/>
              </a:ext>
            </a:extLst>
          </p:cNvPr>
          <p:cNvSpPr/>
          <p:nvPr/>
        </p:nvSpPr>
        <p:spPr>
          <a:xfrm>
            <a:off x="10130691" y="4376616"/>
            <a:ext cx="1914768" cy="703382"/>
          </a:xfrm>
          <a:prstGeom prst="leftArrow">
            <a:avLst/>
          </a:prstGeom>
          <a:ln w="127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accent2"/>
                </a:solidFill>
              </a:rPr>
              <a:t>SENT WEEKLY!</a:t>
            </a:r>
          </a:p>
        </p:txBody>
      </p:sp>
    </p:spTree>
    <p:extLst>
      <p:ext uri="{BB962C8B-B14F-4D97-AF65-F5344CB8AC3E}">
        <p14:creationId xmlns:p14="http://schemas.microsoft.com/office/powerpoint/2010/main" val="61235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CDE47A-2A7F-800D-72FB-3AF99D6058DC}"/>
              </a:ext>
            </a:extLst>
          </p:cNvPr>
          <p:cNvSpPr>
            <a:spLocks noGrp="1"/>
          </p:cNvSpPr>
          <p:nvPr>
            <p:ph type="ctrTitle"/>
          </p:nvPr>
        </p:nvSpPr>
        <p:spPr>
          <a:xfrm>
            <a:off x="-250888" y="1689145"/>
            <a:ext cx="8961430" cy="3905320"/>
          </a:xfrm>
        </p:spPr>
        <p:txBody>
          <a:bodyPr/>
          <a:lstStyle/>
          <a:p>
            <a:pPr algn="ctr"/>
            <a:r>
              <a:rPr lang="en-US" sz="4800" b="1"/>
              <a:t>UVA Community Health</a:t>
            </a:r>
            <a:br>
              <a:rPr lang="en-US" sz="4800" b="1"/>
            </a:br>
            <a:r>
              <a:rPr lang="en-US" sz="4800" b="1"/>
              <a:t> Nursing Professional </a:t>
            </a:r>
            <a:br>
              <a:rPr lang="en-US" sz="4800" b="1"/>
            </a:br>
            <a:r>
              <a:rPr lang="en-US" sz="4800" b="1"/>
              <a:t>Governance Organization</a:t>
            </a:r>
            <a:br>
              <a:rPr lang="en-US" sz="4800" b="1"/>
            </a:br>
            <a:r>
              <a:rPr lang="en-US" sz="4800" b="1"/>
              <a:t>(NPGO)</a:t>
            </a:r>
          </a:p>
        </p:txBody>
      </p:sp>
    </p:spTree>
    <p:extLst>
      <p:ext uri="{BB962C8B-B14F-4D97-AF65-F5344CB8AC3E}">
        <p14:creationId xmlns:p14="http://schemas.microsoft.com/office/powerpoint/2010/main" val="1556311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590946-BEA3-8F54-7FD9-0C74B663090E}"/>
              </a:ext>
            </a:extLst>
          </p:cNvPr>
          <p:cNvSpPr>
            <a:spLocks noGrp="1"/>
          </p:cNvSpPr>
          <p:nvPr>
            <p:ph type="ctrTitle"/>
          </p:nvPr>
        </p:nvSpPr>
        <p:spPr/>
        <p:txBody>
          <a:bodyPr/>
          <a:lstStyle/>
          <a:p>
            <a:r>
              <a:rPr lang="en-US"/>
              <a:t>Questions?</a:t>
            </a:r>
          </a:p>
        </p:txBody>
      </p:sp>
    </p:spTree>
    <p:extLst>
      <p:ext uri="{BB962C8B-B14F-4D97-AF65-F5344CB8AC3E}">
        <p14:creationId xmlns:p14="http://schemas.microsoft.com/office/powerpoint/2010/main" val="999272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1462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C1E70F-B99A-4F6D-A4EE-55A1FF4B567C}"/>
              </a:ext>
            </a:extLst>
          </p:cNvPr>
          <p:cNvSpPr>
            <a:spLocks noGrp="1"/>
          </p:cNvSpPr>
          <p:nvPr>
            <p:ph sz="quarter" idx="16"/>
          </p:nvPr>
        </p:nvSpPr>
        <p:spPr>
          <a:xfrm>
            <a:off x="1494015" y="1898073"/>
            <a:ext cx="9845550" cy="3738563"/>
          </a:xfrm>
        </p:spPr>
        <p:txBody>
          <a:bodyPr vert="horz" lIns="91440" tIns="45720" rIns="91440" bIns="45720" rtlCol="0" anchor="t">
            <a:noAutofit/>
          </a:bodyPr>
          <a:lstStyle/>
          <a:p>
            <a:pPr marL="0" indent="0">
              <a:buNone/>
            </a:pPr>
            <a:r>
              <a:rPr lang="en-US" sz="2400" u="sng">
                <a:solidFill>
                  <a:schemeClr val="accent2"/>
                </a:solidFill>
              </a:rPr>
              <a:t>A group of Councils and Committees that work towards the following:</a:t>
            </a:r>
          </a:p>
          <a:p>
            <a:r>
              <a:rPr lang="en-US" sz="2000">
                <a:solidFill>
                  <a:schemeClr val="accent2"/>
                </a:solidFill>
              </a:rPr>
              <a:t> Accomplish activities related to patient care </a:t>
            </a:r>
          </a:p>
          <a:p>
            <a:r>
              <a:rPr lang="en-US" sz="2000">
                <a:solidFill>
                  <a:schemeClr val="accent2"/>
                </a:solidFill>
              </a:rPr>
              <a:t> Develop practice standards</a:t>
            </a:r>
          </a:p>
          <a:p>
            <a:r>
              <a:rPr lang="en-US" sz="2000">
                <a:solidFill>
                  <a:schemeClr val="accent2"/>
                </a:solidFill>
              </a:rPr>
              <a:t> Monitor care</a:t>
            </a:r>
          </a:p>
          <a:p>
            <a:r>
              <a:rPr lang="en-US" sz="2000">
                <a:solidFill>
                  <a:schemeClr val="accent2"/>
                </a:solidFill>
              </a:rPr>
              <a:t> Encourage and support ongoing team member development</a:t>
            </a:r>
          </a:p>
          <a:p>
            <a:r>
              <a:rPr lang="en-US" sz="2000">
                <a:solidFill>
                  <a:schemeClr val="accent2"/>
                </a:solidFill>
              </a:rPr>
              <a:t> Participate in community outreach as it supports our mission, vision and values. </a:t>
            </a:r>
          </a:p>
          <a:p>
            <a:pPr marL="0" indent="0">
              <a:buNone/>
            </a:pPr>
            <a:endParaRPr lang="en-US" sz="2000" b="1">
              <a:solidFill>
                <a:schemeClr val="accent2"/>
              </a:solidFill>
            </a:endParaRPr>
          </a:p>
        </p:txBody>
      </p:sp>
      <p:sp>
        <p:nvSpPr>
          <p:cNvPr id="3" name="Title 2">
            <a:extLst>
              <a:ext uri="{FF2B5EF4-FFF2-40B4-BE49-F238E27FC236}">
                <a16:creationId xmlns:a16="http://schemas.microsoft.com/office/drawing/2014/main" id="{21A27784-51E6-4D32-A278-4CF9ABC5352A}"/>
              </a:ext>
            </a:extLst>
          </p:cNvPr>
          <p:cNvSpPr>
            <a:spLocks noGrp="1"/>
          </p:cNvSpPr>
          <p:nvPr>
            <p:ph type="title"/>
          </p:nvPr>
        </p:nvSpPr>
        <p:spPr/>
        <p:txBody>
          <a:bodyPr/>
          <a:lstStyle/>
          <a:p>
            <a:r>
              <a:rPr lang="en-US" b="1" u="sng">
                <a:solidFill>
                  <a:schemeClr val="accent1"/>
                </a:solidFill>
              </a:rPr>
              <a:t>What is Nursing Professional Governance? </a:t>
            </a:r>
          </a:p>
        </p:txBody>
      </p:sp>
    </p:spTree>
    <p:extLst>
      <p:ext uri="{BB962C8B-B14F-4D97-AF65-F5344CB8AC3E}">
        <p14:creationId xmlns:p14="http://schemas.microsoft.com/office/powerpoint/2010/main" val="371321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B37F43-E1B8-4B4A-980C-F5D001FF8984}"/>
              </a:ext>
            </a:extLst>
          </p:cNvPr>
          <p:cNvSpPr>
            <a:spLocks noGrp="1"/>
          </p:cNvSpPr>
          <p:nvPr>
            <p:ph sz="quarter" idx="16"/>
          </p:nvPr>
        </p:nvSpPr>
        <p:spPr>
          <a:xfrm>
            <a:off x="1494015" y="2102514"/>
            <a:ext cx="9845550" cy="4381413"/>
          </a:xfrm>
        </p:spPr>
        <p:txBody>
          <a:bodyPr/>
          <a:lstStyle/>
          <a:p>
            <a:r>
              <a:rPr lang="en-US" sz="1800">
                <a:solidFill>
                  <a:schemeClr val="accent2"/>
                </a:solidFill>
              </a:rPr>
              <a:t>Be part of an interdisciplinary team from all levels </a:t>
            </a:r>
          </a:p>
          <a:p>
            <a:r>
              <a:rPr lang="en-US" sz="1800">
                <a:solidFill>
                  <a:schemeClr val="accent2"/>
                </a:solidFill>
              </a:rPr>
              <a:t>Be empowered and accountable to make decisions related to improved patient care outcomes</a:t>
            </a:r>
          </a:p>
          <a:p>
            <a:r>
              <a:rPr lang="en-US" sz="1800">
                <a:solidFill>
                  <a:schemeClr val="accent2"/>
                </a:solidFill>
              </a:rPr>
              <a:t>To influence and mold your professional nursing practice at UVA Community Health</a:t>
            </a:r>
          </a:p>
          <a:p>
            <a:r>
              <a:rPr lang="en-US" sz="1800">
                <a:solidFill>
                  <a:schemeClr val="accent2"/>
                </a:solidFill>
              </a:rPr>
              <a:t>To empower the voice of Nursing </a:t>
            </a:r>
          </a:p>
          <a:p>
            <a:r>
              <a:rPr lang="en-US" sz="1800">
                <a:solidFill>
                  <a:schemeClr val="accent2"/>
                </a:solidFill>
              </a:rPr>
              <a:t>To encourage collaboration and shared decision-making in a safe, caring, and quality focused environment. </a:t>
            </a:r>
          </a:p>
          <a:p>
            <a:r>
              <a:rPr lang="en-US" sz="1800">
                <a:solidFill>
                  <a:schemeClr val="accent2"/>
                </a:solidFill>
              </a:rPr>
              <a:t>To grow professionally and encourage and inspire your peers to do the same </a:t>
            </a:r>
          </a:p>
          <a:p>
            <a:r>
              <a:rPr lang="en-US" sz="1800">
                <a:solidFill>
                  <a:schemeClr val="accent2"/>
                </a:solidFill>
              </a:rPr>
              <a:t>To recognize and celebrate your peers in meeting professional growth milestones and providing exemplary patient care </a:t>
            </a:r>
          </a:p>
          <a:p>
            <a:pPr marL="0" indent="0">
              <a:buNone/>
            </a:pPr>
            <a:endParaRPr lang="en-US" b="1">
              <a:solidFill>
                <a:schemeClr val="accent2"/>
              </a:solidFill>
            </a:endParaRPr>
          </a:p>
          <a:p>
            <a:endParaRPr lang="en-US" sz="1600" b="1">
              <a:solidFill>
                <a:schemeClr val="accent2"/>
              </a:solidFill>
            </a:endParaRPr>
          </a:p>
        </p:txBody>
      </p:sp>
      <p:sp>
        <p:nvSpPr>
          <p:cNvPr id="3" name="Title 2">
            <a:extLst>
              <a:ext uri="{FF2B5EF4-FFF2-40B4-BE49-F238E27FC236}">
                <a16:creationId xmlns:a16="http://schemas.microsoft.com/office/drawing/2014/main" id="{93FAEC92-28DA-48FE-9907-1ADD436C14FF}"/>
              </a:ext>
            </a:extLst>
          </p:cNvPr>
          <p:cNvSpPr>
            <a:spLocks noGrp="1"/>
          </p:cNvSpPr>
          <p:nvPr>
            <p:ph type="title"/>
          </p:nvPr>
        </p:nvSpPr>
        <p:spPr>
          <a:xfrm>
            <a:off x="1494015" y="636354"/>
            <a:ext cx="9845550" cy="1258948"/>
          </a:xfrm>
        </p:spPr>
        <p:txBody>
          <a:bodyPr/>
          <a:lstStyle/>
          <a:p>
            <a:pPr algn="ctr"/>
            <a:r>
              <a:rPr lang="en-US" b="1" u="sng">
                <a:solidFill>
                  <a:schemeClr val="accent1"/>
                </a:solidFill>
              </a:rPr>
              <a:t>Why Engage in Nursing Professional </a:t>
            </a:r>
            <a:br>
              <a:rPr lang="en-US" b="1" u="sng">
                <a:solidFill>
                  <a:schemeClr val="accent1"/>
                </a:solidFill>
              </a:rPr>
            </a:br>
            <a:r>
              <a:rPr lang="en-US" b="1" u="sng">
                <a:solidFill>
                  <a:schemeClr val="accent1"/>
                </a:solidFill>
              </a:rPr>
              <a:t>Governance? </a:t>
            </a:r>
            <a:br>
              <a:rPr lang="en-US" b="1" u="sng">
                <a:solidFill>
                  <a:schemeClr val="accent1"/>
                </a:solidFill>
              </a:rPr>
            </a:br>
            <a:endParaRPr lang="en-US" b="1" u="sng">
              <a:solidFill>
                <a:schemeClr val="accent1"/>
              </a:solidFill>
            </a:endParaRPr>
          </a:p>
        </p:txBody>
      </p:sp>
    </p:spTree>
    <p:extLst>
      <p:ext uri="{BB962C8B-B14F-4D97-AF65-F5344CB8AC3E}">
        <p14:creationId xmlns:p14="http://schemas.microsoft.com/office/powerpoint/2010/main" val="342621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67B3E3-4502-41E0-B039-E3C2C8E8732E}"/>
              </a:ext>
            </a:extLst>
          </p:cNvPr>
          <p:cNvSpPr>
            <a:spLocks noGrp="1"/>
          </p:cNvSpPr>
          <p:nvPr>
            <p:ph sz="quarter" idx="16"/>
          </p:nvPr>
        </p:nvSpPr>
        <p:spPr>
          <a:xfrm>
            <a:off x="1494015" y="2189018"/>
            <a:ext cx="9845550" cy="3738563"/>
          </a:xfrm>
        </p:spPr>
        <p:txBody>
          <a:bodyPr/>
          <a:lstStyle/>
          <a:p>
            <a:r>
              <a:rPr lang="en-US" sz="1800" b="1" u="sng">
                <a:solidFill>
                  <a:schemeClr val="accent2"/>
                </a:solidFill>
              </a:rPr>
              <a:t>UVA CH Nursing Professional Governance Organization:</a:t>
            </a:r>
          </a:p>
          <a:p>
            <a:pPr lvl="1"/>
            <a:r>
              <a:rPr lang="en-US" sz="1600">
                <a:solidFill>
                  <a:schemeClr val="accent2"/>
                </a:solidFill>
              </a:rPr>
              <a:t>A model in which nurses are formally organized to make decisions about clinical practice standards, quality improvement, staff and professional development, and research. (American Nurses Credentialing Center [ANCC], 2013) </a:t>
            </a:r>
            <a:endParaRPr lang="en-US" sz="1600" b="1" u="sng">
              <a:solidFill>
                <a:schemeClr val="accent2"/>
              </a:solidFill>
            </a:endParaRPr>
          </a:p>
          <a:p>
            <a:r>
              <a:rPr lang="en-US" sz="1800" b="1" u="sng">
                <a:solidFill>
                  <a:schemeClr val="accent2"/>
                </a:solidFill>
              </a:rPr>
              <a:t>Council:</a:t>
            </a:r>
          </a:p>
          <a:p>
            <a:pPr lvl="1"/>
            <a:r>
              <a:rPr lang="en-US" sz="1600">
                <a:solidFill>
                  <a:schemeClr val="accent2"/>
                </a:solidFill>
              </a:rPr>
              <a:t>An advisory, deliberative, or legislative body of people formally constituted and meeting regularly. These are the primary groups for Nursing Professional Governance.</a:t>
            </a:r>
            <a:endParaRPr lang="en-US" sz="1600" b="1" u="sng">
              <a:solidFill>
                <a:schemeClr val="accent2"/>
              </a:solidFill>
            </a:endParaRPr>
          </a:p>
          <a:p>
            <a:r>
              <a:rPr lang="en-US" sz="1800" b="1" u="sng">
                <a:solidFill>
                  <a:schemeClr val="accent2"/>
                </a:solidFill>
              </a:rPr>
              <a:t>Committee:</a:t>
            </a:r>
          </a:p>
          <a:p>
            <a:pPr lvl="1"/>
            <a:r>
              <a:rPr lang="en-US" sz="1600">
                <a:solidFill>
                  <a:schemeClr val="accent2"/>
                </a:solidFill>
              </a:rPr>
              <a:t>A group of people appointed for a specific function, typically consisting of members of a larger group. These are the secondary groups for Nursing Professional Governance. </a:t>
            </a:r>
            <a:endParaRPr lang="en-US" sz="1600" b="1" u="sng">
              <a:solidFill>
                <a:schemeClr val="accent2"/>
              </a:solidFill>
            </a:endParaRPr>
          </a:p>
        </p:txBody>
      </p:sp>
      <p:sp>
        <p:nvSpPr>
          <p:cNvPr id="3" name="Title 2">
            <a:extLst>
              <a:ext uri="{FF2B5EF4-FFF2-40B4-BE49-F238E27FC236}">
                <a16:creationId xmlns:a16="http://schemas.microsoft.com/office/drawing/2014/main" id="{1873F166-B66D-460F-BB16-A893565169B9}"/>
              </a:ext>
            </a:extLst>
          </p:cNvPr>
          <p:cNvSpPr>
            <a:spLocks noGrp="1"/>
          </p:cNvSpPr>
          <p:nvPr>
            <p:ph type="title"/>
          </p:nvPr>
        </p:nvSpPr>
        <p:spPr/>
        <p:txBody>
          <a:bodyPr/>
          <a:lstStyle/>
          <a:p>
            <a:pPr algn="ctr"/>
            <a:r>
              <a:rPr lang="en-US" b="1" u="sng">
                <a:solidFill>
                  <a:schemeClr val="accent1"/>
                </a:solidFill>
              </a:rPr>
              <a:t>Organizations, Councils, &amp; Committees….</a:t>
            </a:r>
            <a:br>
              <a:rPr lang="en-US" b="1" u="sng">
                <a:solidFill>
                  <a:schemeClr val="accent1"/>
                </a:solidFill>
              </a:rPr>
            </a:br>
            <a:r>
              <a:rPr lang="en-US" b="1" u="sng">
                <a:solidFill>
                  <a:schemeClr val="accent1"/>
                </a:solidFill>
              </a:rPr>
              <a:t>What is the difference? </a:t>
            </a:r>
          </a:p>
        </p:txBody>
      </p:sp>
    </p:spTree>
    <p:extLst>
      <p:ext uri="{BB962C8B-B14F-4D97-AF65-F5344CB8AC3E}">
        <p14:creationId xmlns:p14="http://schemas.microsoft.com/office/powerpoint/2010/main" val="3819154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2A11-FA20-4D68-83C5-EA69FD5F6060}"/>
              </a:ext>
            </a:extLst>
          </p:cNvPr>
          <p:cNvSpPr>
            <a:spLocks noGrp="1"/>
          </p:cNvSpPr>
          <p:nvPr>
            <p:ph type="title"/>
          </p:nvPr>
        </p:nvSpPr>
        <p:spPr/>
        <p:txBody>
          <a:bodyPr/>
          <a:lstStyle/>
          <a:p>
            <a:pPr algn="ctr"/>
            <a:r>
              <a:rPr lang="en-US" b="1" u="sng">
                <a:solidFill>
                  <a:schemeClr val="accent1"/>
                </a:solidFill>
              </a:rPr>
              <a:t>Two Categories of Governance Councils &amp; Their Focus:</a:t>
            </a:r>
          </a:p>
        </p:txBody>
      </p:sp>
      <p:sp>
        <p:nvSpPr>
          <p:cNvPr id="3" name="Text Placeholder 2">
            <a:extLst>
              <a:ext uri="{FF2B5EF4-FFF2-40B4-BE49-F238E27FC236}">
                <a16:creationId xmlns:a16="http://schemas.microsoft.com/office/drawing/2014/main" id="{417DA159-6FA8-4BD0-A8D5-2B67D812F164}"/>
              </a:ext>
            </a:extLst>
          </p:cNvPr>
          <p:cNvSpPr>
            <a:spLocks noGrp="1"/>
          </p:cNvSpPr>
          <p:nvPr>
            <p:ph type="body" sz="quarter" idx="16"/>
          </p:nvPr>
        </p:nvSpPr>
        <p:spPr>
          <a:xfrm>
            <a:off x="1517866" y="2450579"/>
            <a:ext cx="4927321" cy="529655"/>
          </a:xfrm>
        </p:spPr>
        <p:txBody>
          <a:bodyPr/>
          <a:lstStyle/>
          <a:p>
            <a:pPr algn="ctr"/>
            <a:r>
              <a:rPr lang="en-US" sz="2000" b="0" u="sng">
                <a:solidFill>
                  <a:schemeClr val="accent1"/>
                </a:solidFill>
              </a:rPr>
              <a:t>LOCAL UNIT </a:t>
            </a:r>
            <a:r>
              <a:rPr lang="en-US" sz="2000" b="0" u="sng"/>
              <a:t>Professional Governance Councils:</a:t>
            </a:r>
          </a:p>
        </p:txBody>
      </p:sp>
      <p:sp>
        <p:nvSpPr>
          <p:cNvPr id="4" name="Text Placeholder 3">
            <a:extLst>
              <a:ext uri="{FF2B5EF4-FFF2-40B4-BE49-F238E27FC236}">
                <a16:creationId xmlns:a16="http://schemas.microsoft.com/office/drawing/2014/main" id="{91315ED0-EF3D-439C-88B3-A52E5C8D30D9}"/>
              </a:ext>
            </a:extLst>
          </p:cNvPr>
          <p:cNvSpPr>
            <a:spLocks noGrp="1"/>
          </p:cNvSpPr>
          <p:nvPr>
            <p:ph type="body" sz="quarter" idx="18"/>
          </p:nvPr>
        </p:nvSpPr>
        <p:spPr>
          <a:xfrm>
            <a:off x="6605419" y="2450579"/>
            <a:ext cx="5130921" cy="529655"/>
          </a:xfrm>
        </p:spPr>
        <p:txBody>
          <a:bodyPr/>
          <a:lstStyle/>
          <a:p>
            <a:pPr algn="ctr"/>
            <a:r>
              <a:rPr lang="en-US" sz="2000" b="0" u="sng">
                <a:solidFill>
                  <a:schemeClr val="accent1"/>
                </a:solidFill>
              </a:rPr>
              <a:t>CENTRAL</a:t>
            </a:r>
            <a:r>
              <a:rPr lang="en-US" sz="2000" b="0" u="sng"/>
              <a:t> Professional Governance Councils:</a:t>
            </a:r>
          </a:p>
        </p:txBody>
      </p:sp>
      <p:sp>
        <p:nvSpPr>
          <p:cNvPr id="5" name="Content Placeholder 4">
            <a:extLst>
              <a:ext uri="{FF2B5EF4-FFF2-40B4-BE49-F238E27FC236}">
                <a16:creationId xmlns:a16="http://schemas.microsoft.com/office/drawing/2014/main" id="{BF28E8A0-883A-4945-AC75-D7E1E933F753}"/>
              </a:ext>
            </a:extLst>
          </p:cNvPr>
          <p:cNvSpPr>
            <a:spLocks noGrp="1"/>
          </p:cNvSpPr>
          <p:nvPr>
            <p:ph sz="quarter" idx="19"/>
          </p:nvPr>
        </p:nvSpPr>
        <p:spPr>
          <a:xfrm>
            <a:off x="1517865" y="3215977"/>
            <a:ext cx="4927321" cy="3218172"/>
          </a:xfrm>
        </p:spPr>
        <p:txBody>
          <a:bodyPr vert="horz" lIns="91440" tIns="45720" rIns="91440" bIns="45720" rtlCol="0" anchor="t">
            <a:noAutofit/>
          </a:bodyPr>
          <a:lstStyle/>
          <a:p>
            <a:r>
              <a:rPr lang="en-US" sz="1800">
                <a:solidFill>
                  <a:schemeClr val="accent2"/>
                </a:solidFill>
              </a:rPr>
              <a:t>Focus on making changes and improvements to their </a:t>
            </a:r>
            <a:r>
              <a:rPr lang="en-US" sz="1800" b="1">
                <a:solidFill>
                  <a:schemeClr val="accent2"/>
                </a:solidFill>
              </a:rPr>
              <a:t>direct work environment/unit </a:t>
            </a:r>
            <a:r>
              <a:rPr lang="en-US" sz="1800">
                <a:solidFill>
                  <a:schemeClr val="accent2"/>
                </a:solidFill>
              </a:rPr>
              <a:t>in collaboration with unit leaders to improve outcomes related to patient care and elevate team member development, engagement, and satisfaction</a:t>
            </a:r>
            <a:r>
              <a:rPr lang="en-US" sz="1800"/>
              <a:t>. </a:t>
            </a:r>
          </a:p>
        </p:txBody>
      </p:sp>
      <p:sp>
        <p:nvSpPr>
          <p:cNvPr id="6" name="Content Placeholder 5">
            <a:extLst>
              <a:ext uri="{FF2B5EF4-FFF2-40B4-BE49-F238E27FC236}">
                <a16:creationId xmlns:a16="http://schemas.microsoft.com/office/drawing/2014/main" id="{7A50DA60-492D-4E65-BA55-B8B8A2593FF8}"/>
              </a:ext>
            </a:extLst>
          </p:cNvPr>
          <p:cNvSpPr>
            <a:spLocks noGrp="1"/>
          </p:cNvSpPr>
          <p:nvPr>
            <p:ph sz="quarter" idx="20"/>
          </p:nvPr>
        </p:nvSpPr>
        <p:spPr>
          <a:xfrm>
            <a:off x="6605540" y="2981515"/>
            <a:ext cx="5130800" cy="3218171"/>
          </a:xfrm>
        </p:spPr>
        <p:txBody>
          <a:bodyPr vert="horz" lIns="91440" tIns="45720" rIns="91440" bIns="45720" rtlCol="0" anchor="t">
            <a:noAutofit/>
          </a:bodyPr>
          <a:lstStyle/>
          <a:p>
            <a:r>
              <a:rPr lang="en-US" sz="1800">
                <a:solidFill>
                  <a:schemeClr val="accent2"/>
                </a:solidFill>
              </a:rPr>
              <a:t>Focus on </a:t>
            </a:r>
            <a:r>
              <a:rPr lang="en-US" sz="1800" b="1">
                <a:solidFill>
                  <a:schemeClr val="accent2"/>
                </a:solidFill>
              </a:rPr>
              <a:t>the larger umbrella of nursing practice throughout all areas of the organization</a:t>
            </a:r>
            <a:r>
              <a:rPr lang="en-US" sz="1800">
                <a:solidFill>
                  <a:schemeClr val="accent2"/>
                </a:solidFill>
              </a:rPr>
              <a:t> to include monitoring data, improving human experience, professional development, research, as well as collaboration between acute care facilities and ambulatory practice to improve measurable outcomes. </a:t>
            </a:r>
            <a:endParaRPr lang="en-US" sz="1400">
              <a:solidFill>
                <a:schemeClr val="accent2"/>
              </a:solidFill>
            </a:endParaRPr>
          </a:p>
        </p:txBody>
      </p:sp>
      <p:sp>
        <p:nvSpPr>
          <p:cNvPr id="7" name="Rectangle 6">
            <a:extLst>
              <a:ext uri="{FF2B5EF4-FFF2-40B4-BE49-F238E27FC236}">
                <a16:creationId xmlns:a16="http://schemas.microsoft.com/office/drawing/2014/main" id="{7EB1CCA8-9B26-441E-ACD7-0D026AE84F2A}"/>
              </a:ext>
            </a:extLst>
          </p:cNvPr>
          <p:cNvSpPr/>
          <p:nvPr/>
        </p:nvSpPr>
        <p:spPr>
          <a:xfrm>
            <a:off x="1494131" y="2322901"/>
            <a:ext cx="4951055" cy="273722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1D24B8-30B2-4412-B42C-2288E2DBCDA7}"/>
              </a:ext>
            </a:extLst>
          </p:cNvPr>
          <p:cNvSpPr/>
          <p:nvPr/>
        </p:nvSpPr>
        <p:spPr>
          <a:xfrm>
            <a:off x="6605419" y="2322901"/>
            <a:ext cx="5040988" cy="273722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760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AEB4F6-A24F-1197-4DF4-9DF6AE781697}"/>
              </a:ext>
            </a:extLst>
          </p:cNvPr>
          <p:cNvSpPr>
            <a:spLocks noGrp="1"/>
          </p:cNvSpPr>
          <p:nvPr>
            <p:ph sz="quarter" idx="16"/>
          </p:nvPr>
        </p:nvSpPr>
        <p:spPr>
          <a:xfrm>
            <a:off x="1498330" y="1785815"/>
            <a:ext cx="9845550" cy="4051178"/>
          </a:xfrm>
        </p:spPr>
        <p:txBody>
          <a:bodyPr vert="horz" lIns="91440" tIns="45720" rIns="91440" bIns="45720" rtlCol="0" anchor="t">
            <a:noAutofit/>
          </a:bodyPr>
          <a:lstStyle/>
          <a:p>
            <a:pPr marL="0" indent="0">
              <a:buNone/>
            </a:pPr>
            <a:r>
              <a:rPr lang="en-US" sz="1800">
                <a:solidFill>
                  <a:schemeClr val="accent2"/>
                </a:solidFill>
              </a:rPr>
              <a:t>Each large nursing service line at UVACH Medical Centers has a specialty based collaborative meeting with all three medical center representatives-</a:t>
            </a:r>
          </a:p>
          <a:p>
            <a:r>
              <a:rPr lang="en-US" sz="1800">
                <a:solidFill>
                  <a:schemeClr val="accent2"/>
                </a:solidFill>
              </a:rPr>
              <a:t>Emergency Services</a:t>
            </a:r>
          </a:p>
          <a:p>
            <a:r>
              <a:rPr lang="en-US" sz="1800">
                <a:solidFill>
                  <a:schemeClr val="accent2"/>
                </a:solidFill>
              </a:rPr>
              <a:t>Surgical Service</a:t>
            </a:r>
          </a:p>
          <a:p>
            <a:r>
              <a:rPr lang="en-US" sz="1800">
                <a:solidFill>
                  <a:schemeClr val="accent2"/>
                </a:solidFill>
              </a:rPr>
              <a:t>Acute Care Services (includes BHIP)</a:t>
            </a:r>
          </a:p>
          <a:p>
            <a:r>
              <a:rPr lang="en-US" sz="1800">
                <a:solidFill>
                  <a:schemeClr val="accent2"/>
                </a:solidFill>
              </a:rPr>
              <a:t>Women's/Family Services (includes NICU)</a:t>
            </a:r>
          </a:p>
          <a:p>
            <a:r>
              <a:rPr lang="en-US" sz="1800">
                <a:solidFill>
                  <a:schemeClr val="accent2"/>
                </a:solidFill>
              </a:rPr>
              <a:t>Ambulatory (Coming Soon!)</a:t>
            </a:r>
          </a:p>
          <a:p>
            <a:endParaRPr lang="en-US" sz="1800">
              <a:solidFill>
                <a:schemeClr val="accent2"/>
              </a:solidFill>
            </a:endParaRPr>
          </a:p>
          <a:p>
            <a:pPr marL="0" indent="0">
              <a:buNone/>
            </a:pPr>
            <a:r>
              <a:rPr lang="en-US" sz="1800">
                <a:solidFill>
                  <a:schemeClr val="accent2"/>
                </a:solidFill>
              </a:rPr>
              <a:t>These groups meet regularly and will naturally be a place where the local councils will work with their like units across UVACH to work on care alignment and standardization, evidence-based practice, and shared initiatives.</a:t>
            </a:r>
          </a:p>
        </p:txBody>
      </p:sp>
      <p:sp>
        <p:nvSpPr>
          <p:cNvPr id="3" name="Title 2">
            <a:extLst>
              <a:ext uri="{FF2B5EF4-FFF2-40B4-BE49-F238E27FC236}">
                <a16:creationId xmlns:a16="http://schemas.microsoft.com/office/drawing/2014/main" id="{9D59BE79-490F-D421-6734-C7A2A9FD9CEF}"/>
              </a:ext>
            </a:extLst>
          </p:cNvPr>
          <p:cNvSpPr>
            <a:spLocks noGrp="1"/>
          </p:cNvSpPr>
          <p:nvPr>
            <p:ph type="title"/>
          </p:nvPr>
        </p:nvSpPr>
        <p:spPr>
          <a:xfrm>
            <a:off x="1494015" y="333507"/>
            <a:ext cx="9845550" cy="1158265"/>
          </a:xfrm>
        </p:spPr>
        <p:txBody>
          <a:bodyPr/>
          <a:lstStyle/>
          <a:p>
            <a:pPr algn="ctr"/>
            <a:r>
              <a:rPr lang="en-US" b="1" u="sng">
                <a:solidFill>
                  <a:schemeClr val="accent1"/>
                </a:solidFill>
              </a:rPr>
              <a:t>Regional Collaboratives </a:t>
            </a:r>
            <a:br>
              <a:rPr lang="en-US" b="1" u="sng">
                <a:solidFill>
                  <a:schemeClr val="accent1"/>
                </a:solidFill>
              </a:rPr>
            </a:br>
            <a:r>
              <a:rPr lang="en-US" b="1" u="sng">
                <a:solidFill>
                  <a:schemeClr val="accent1"/>
                </a:solidFill>
              </a:rPr>
              <a:t>(Specialty Service Line Councils)</a:t>
            </a:r>
            <a:endParaRPr lang="en-US"/>
          </a:p>
        </p:txBody>
      </p:sp>
    </p:spTree>
    <p:extLst>
      <p:ext uri="{BB962C8B-B14F-4D97-AF65-F5344CB8AC3E}">
        <p14:creationId xmlns:p14="http://schemas.microsoft.com/office/powerpoint/2010/main" val="74252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9D683-8FEC-4F89-B0F9-E824C96728FE}"/>
              </a:ext>
            </a:extLst>
          </p:cNvPr>
          <p:cNvSpPr>
            <a:spLocks noGrp="1"/>
          </p:cNvSpPr>
          <p:nvPr>
            <p:ph type="title"/>
          </p:nvPr>
        </p:nvSpPr>
        <p:spPr>
          <a:xfrm>
            <a:off x="842132" y="294532"/>
            <a:ext cx="11135945" cy="565290"/>
          </a:xfrm>
        </p:spPr>
        <p:txBody>
          <a:bodyPr/>
          <a:lstStyle/>
          <a:p>
            <a:pPr algn="ctr"/>
            <a:r>
              <a:rPr lang="en-US" sz="3600" b="1" u="sng">
                <a:solidFill>
                  <a:schemeClr val="accent1"/>
                </a:solidFill>
              </a:rPr>
              <a:t> Central Professional Governance Councils &amp; Functions:</a:t>
            </a:r>
          </a:p>
        </p:txBody>
      </p:sp>
      <p:sp>
        <p:nvSpPr>
          <p:cNvPr id="3" name="Text Placeholder 2">
            <a:extLst>
              <a:ext uri="{FF2B5EF4-FFF2-40B4-BE49-F238E27FC236}">
                <a16:creationId xmlns:a16="http://schemas.microsoft.com/office/drawing/2014/main" id="{97935737-73B4-406C-88BA-0D98CA9D3BA5}"/>
              </a:ext>
            </a:extLst>
          </p:cNvPr>
          <p:cNvSpPr>
            <a:spLocks noGrp="1"/>
          </p:cNvSpPr>
          <p:nvPr>
            <p:ph type="body" sz="quarter" idx="16"/>
          </p:nvPr>
        </p:nvSpPr>
        <p:spPr>
          <a:xfrm>
            <a:off x="1422780" y="1245488"/>
            <a:ext cx="3064073" cy="529655"/>
          </a:xfrm>
        </p:spPr>
        <p:txBody>
          <a:bodyPr/>
          <a:lstStyle/>
          <a:p>
            <a:pPr algn="ctr"/>
            <a:r>
              <a:rPr lang="en-US"/>
              <a:t>Practice &amp; Quality Council</a:t>
            </a:r>
          </a:p>
        </p:txBody>
      </p:sp>
      <p:sp>
        <p:nvSpPr>
          <p:cNvPr id="4" name="Content Placeholder 3">
            <a:extLst>
              <a:ext uri="{FF2B5EF4-FFF2-40B4-BE49-F238E27FC236}">
                <a16:creationId xmlns:a16="http://schemas.microsoft.com/office/drawing/2014/main" id="{FA04E8B3-EFAA-477E-92FB-AA465EC45522}"/>
              </a:ext>
            </a:extLst>
          </p:cNvPr>
          <p:cNvSpPr>
            <a:spLocks noGrp="1"/>
          </p:cNvSpPr>
          <p:nvPr>
            <p:ph sz="quarter" idx="19"/>
          </p:nvPr>
        </p:nvSpPr>
        <p:spPr>
          <a:xfrm>
            <a:off x="1530887" y="1810050"/>
            <a:ext cx="3064074" cy="4629669"/>
          </a:xfrm>
        </p:spPr>
        <p:txBody>
          <a:bodyPr vert="horz" lIns="91440" tIns="45720" rIns="91440" bIns="45720" rtlCol="0" anchor="t">
            <a:noAutofit/>
          </a:bodyPr>
          <a:lstStyle/>
          <a:p>
            <a:r>
              <a:rPr lang="en-US" sz="1400">
                <a:solidFill>
                  <a:schemeClr val="accent2"/>
                </a:solidFill>
              </a:rPr>
              <a:t>Includes frontline nursing team members as part of the decision-making process that impacts their daily practice through evaluation, monitoring, and dissemination of outcome data. </a:t>
            </a:r>
          </a:p>
          <a:p>
            <a:r>
              <a:rPr lang="en-US" sz="1400">
                <a:solidFill>
                  <a:schemeClr val="accent2"/>
                </a:solidFill>
              </a:rPr>
              <a:t>Work towards achievable measurable outcomes in the following areas : </a:t>
            </a:r>
          </a:p>
          <a:p>
            <a:pPr lvl="1"/>
            <a:r>
              <a:rPr lang="en-US">
                <a:solidFill>
                  <a:schemeClr val="accent2"/>
                </a:solidFill>
              </a:rPr>
              <a:t>Safety and Quality </a:t>
            </a:r>
          </a:p>
          <a:p>
            <a:pPr lvl="1"/>
            <a:r>
              <a:rPr lang="en-US">
                <a:solidFill>
                  <a:schemeClr val="accent2"/>
                </a:solidFill>
              </a:rPr>
              <a:t>Policy Review</a:t>
            </a:r>
          </a:p>
          <a:p>
            <a:pPr lvl="1"/>
            <a:r>
              <a:rPr lang="en-US">
                <a:solidFill>
                  <a:schemeClr val="accent2"/>
                </a:solidFill>
              </a:rPr>
              <a:t>Review/Recommend equipment &amp; supplies</a:t>
            </a:r>
          </a:p>
          <a:p>
            <a:pPr lvl="1"/>
            <a:r>
              <a:rPr lang="en-US">
                <a:solidFill>
                  <a:schemeClr val="accent2"/>
                </a:solidFill>
              </a:rPr>
              <a:t>Electronic Medical record requests</a:t>
            </a:r>
          </a:p>
          <a:p>
            <a:pPr lvl="1"/>
            <a:r>
              <a:rPr lang="en-US">
                <a:solidFill>
                  <a:schemeClr val="accent2"/>
                </a:solidFill>
              </a:rPr>
              <a:t>Hospital Acquired Infections</a:t>
            </a:r>
          </a:p>
          <a:p>
            <a:pPr lvl="1"/>
            <a:r>
              <a:rPr lang="en-US">
                <a:solidFill>
                  <a:schemeClr val="accent2"/>
                </a:solidFill>
              </a:rPr>
              <a:t>Patient Flow</a:t>
            </a:r>
          </a:p>
        </p:txBody>
      </p:sp>
      <p:sp>
        <p:nvSpPr>
          <p:cNvPr id="5" name="Text Placeholder 4">
            <a:extLst>
              <a:ext uri="{FF2B5EF4-FFF2-40B4-BE49-F238E27FC236}">
                <a16:creationId xmlns:a16="http://schemas.microsoft.com/office/drawing/2014/main" id="{113DB551-E729-4073-B509-88F531A0BCC8}"/>
              </a:ext>
            </a:extLst>
          </p:cNvPr>
          <p:cNvSpPr>
            <a:spLocks noGrp="1"/>
          </p:cNvSpPr>
          <p:nvPr>
            <p:ph type="body" sz="quarter" idx="20"/>
          </p:nvPr>
        </p:nvSpPr>
        <p:spPr>
          <a:xfrm>
            <a:off x="8365705" y="1240620"/>
            <a:ext cx="3064073" cy="529655"/>
          </a:xfrm>
        </p:spPr>
        <p:txBody>
          <a:bodyPr/>
          <a:lstStyle/>
          <a:p>
            <a:r>
              <a:rPr lang="en-US"/>
              <a:t>Nursing Development Council</a:t>
            </a:r>
          </a:p>
        </p:txBody>
      </p:sp>
      <p:sp>
        <p:nvSpPr>
          <p:cNvPr id="6" name="Content Placeholder 5">
            <a:extLst>
              <a:ext uri="{FF2B5EF4-FFF2-40B4-BE49-F238E27FC236}">
                <a16:creationId xmlns:a16="http://schemas.microsoft.com/office/drawing/2014/main" id="{9668D716-A254-47DD-A180-813A42411EB5}"/>
              </a:ext>
            </a:extLst>
          </p:cNvPr>
          <p:cNvSpPr>
            <a:spLocks noGrp="1"/>
          </p:cNvSpPr>
          <p:nvPr>
            <p:ph sz="quarter" idx="21"/>
          </p:nvPr>
        </p:nvSpPr>
        <p:spPr>
          <a:xfrm>
            <a:off x="8353285" y="1928686"/>
            <a:ext cx="3071237" cy="4247074"/>
          </a:xfrm>
        </p:spPr>
        <p:txBody>
          <a:bodyPr vert="horz" lIns="91440" tIns="45720" rIns="91440" bIns="45720" rtlCol="0" anchor="t">
            <a:noAutofit/>
          </a:bodyPr>
          <a:lstStyle/>
          <a:p>
            <a:r>
              <a:rPr lang="en-US" sz="1400" dirty="0">
                <a:solidFill>
                  <a:schemeClr val="accent2"/>
                </a:solidFill>
              </a:rPr>
              <a:t>Provides guidance, support, education, and training to promote achievement of higher levels of education and professional certification. </a:t>
            </a:r>
          </a:p>
          <a:p>
            <a:r>
              <a:rPr lang="en-US" sz="1400" dirty="0">
                <a:solidFill>
                  <a:schemeClr val="accent2"/>
                </a:solidFill>
              </a:rPr>
              <a:t>Growth and development of: </a:t>
            </a:r>
          </a:p>
          <a:p>
            <a:pPr lvl="1"/>
            <a:r>
              <a:rPr lang="en-US" dirty="0">
                <a:solidFill>
                  <a:schemeClr val="accent2"/>
                </a:solidFill>
              </a:rPr>
              <a:t>Preceptor Programs</a:t>
            </a:r>
          </a:p>
          <a:p>
            <a:pPr lvl="1"/>
            <a:r>
              <a:rPr lang="en-US" dirty="0">
                <a:solidFill>
                  <a:schemeClr val="accent2"/>
                </a:solidFill>
              </a:rPr>
              <a:t>Nurse Residency Programs </a:t>
            </a:r>
          </a:p>
          <a:p>
            <a:pPr lvl="1"/>
            <a:r>
              <a:rPr lang="en-US" dirty="0">
                <a:solidFill>
                  <a:schemeClr val="accent2"/>
                </a:solidFill>
              </a:rPr>
              <a:t>Education/Training opportunities </a:t>
            </a:r>
          </a:p>
          <a:p>
            <a:pPr lvl="1"/>
            <a:r>
              <a:rPr lang="en-US" dirty="0">
                <a:solidFill>
                  <a:schemeClr val="accent2"/>
                </a:solidFill>
              </a:rPr>
              <a:t>Professional development activities </a:t>
            </a:r>
          </a:p>
          <a:p>
            <a:pPr lvl="1"/>
            <a:r>
              <a:rPr lang="en-US" dirty="0">
                <a:solidFill>
                  <a:schemeClr val="accent2"/>
                </a:solidFill>
              </a:rPr>
              <a:t>Recruitment/Retention</a:t>
            </a:r>
          </a:p>
          <a:p>
            <a:pPr lvl="1"/>
            <a:r>
              <a:rPr lang="en-US" dirty="0">
                <a:solidFill>
                  <a:schemeClr val="accent2"/>
                </a:solidFill>
              </a:rPr>
              <a:t>Clinical Ladder Program</a:t>
            </a:r>
          </a:p>
          <a:p>
            <a:pPr lvl="1"/>
            <a:r>
              <a:rPr lang="en-US" dirty="0">
                <a:solidFill>
                  <a:schemeClr val="accent2"/>
                </a:solidFill>
              </a:rPr>
              <a:t>Clinical competencies</a:t>
            </a:r>
          </a:p>
          <a:p>
            <a:pPr lvl="1"/>
            <a:endParaRPr lang="en-US" dirty="0">
              <a:solidFill>
                <a:schemeClr val="accent2"/>
              </a:solidFill>
            </a:endParaRPr>
          </a:p>
        </p:txBody>
      </p:sp>
      <p:sp>
        <p:nvSpPr>
          <p:cNvPr id="7" name="Text Placeholder 6">
            <a:extLst>
              <a:ext uri="{FF2B5EF4-FFF2-40B4-BE49-F238E27FC236}">
                <a16:creationId xmlns:a16="http://schemas.microsoft.com/office/drawing/2014/main" id="{833651B4-83C7-478B-BCF4-BCB88547229C}"/>
              </a:ext>
            </a:extLst>
          </p:cNvPr>
          <p:cNvSpPr>
            <a:spLocks noGrp="1"/>
          </p:cNvSpPr>
          <p:nvPr>
            <p:ph type="body" sz="quarter" idx="22"/>
          </p:nvPr>
        </p:nvSpPr>
        <p:spPr>
          <a:xfrm>
            <a:off x="4874396" y="1158311"/>
            <a:ext cx="3064073" cy="529655"/>
          </a:xfrm>
        </p:spPr>
        <p:txBody>
          <a:bodyPr/>
          <a:lstStyle/>
          <a:p>
            <a:pPr algn="ctr"/>
            <a:r>
              <a:rPr lang="en-US"/>
              <a:t>Community Engagement Council</a:t>
            </a:r>
          </a:p>
        </p:txBody>
      </p:sp>
      <p:sp>
        <p:nvSpPr>
          <p:cNvPr id="8" name="Content Placeholder 7">
            <a:extLst>
              <a:ext uri="{FF2B5EF4-FFF2-40B4-BE49-F238E27FC236}">
                <a16:creationId xmlns:a16="http://schemas.microsoft.com/office/drawing/2014/main" id="{DB6D2C3E-224F-47EF-AB40-9E9A8054109E}"/>
              </a:ext>
            </a:extLst>
          </p:cNvPr>
          <p:cNvSpPr>
            <a:spLocks noGrp="1"/>
          </p:cNvSpPr>
          <p:nvPr>
            <p:ph sz="quarter" idx="23"/>
          </p:nvPr>
        </p:nvSpPr>
        <p:spPr>
          <a:xfrm>
            <a:off x="4877000" y="1858895"/>
            <a:ext cx="3061469" cy="2984071"/>
          </a:xfrm>
        </p:spPr>
        <p:txBody>
          <a:bodyPr vert="horz" lIns="91440" tIns="45720" rIns="91440" bIns="45720" rtlCol="0" anchor="t">
            <a:noAutofit/>
          </a:bodyPr>
          <a:lstStyle/>
          <a:p>
            <a:r>
              <a:rPr lang="en-US" sz="1400">
                <a:solidFill>
                  <a:schemeClr val="accent2"/>
                </a:solidFill>
              </a:rPr>
              <a:t>Works to improve outcomes in:</a:t>
            </a:r>
          </a:p>
          <a:p>
            <a:pPr lvl="1"/>
            <a:r>
              <a:rPr lang="en-US">
                <a:solidFill>
                  <a:schemeClr val="accent2"/>
                </a:solidFill>
              </a:rPr>
              <a:t>Human experience (UVA </a:t>
            </a:r>
            <a:r>
              <a:rPr lang="en-US" b="1">
                <a:solidFill>
                  <a:schemeClr val="accent2"/>
                </a:solidFill>
              </a:rPr>
              <a:t>COMMUNITY </a:t>
            </a:r>
            <a:r>
              <a:rPr lang="en-US">
                <a:solidFill>
                  <a:schemeClr val="accent2"/>
                </a:solidFill>
              </a:rPr>
              <a:t>Health team and patient)</a:t>
            </a:r>
          </a:p>
          <a:p>
            <a:pPr lvl="1"/>
            <a:r>
              <a:rPr lang="en-US">
                <a:solidFill>
                  <a:schemeClr val="accent2"/>
                </a:solidFill>
              </a:rPr>
              <a:t>Community outreach</a:t>
            </a:r>
          </a:p>
          <a:p>
            <a:pPr lvl="1"/>
            <a:r>
              <a:rPr lang="en-US">
                <a:solidFill>
                  <a:schemeClr val="accent2"/>
                </a:solidFill>
              </a:rPr>
              <a:t>Diversity, Equity, Inclusion (DEI)</a:t>
            </a:r>
          </a:p>
          <a:p>
            <a:pPr lvl="1"/>
            <a:r>
              <a:rPr lang="en-US">
                <a:solidFill>
                  <a:schemeClr val="accent2"/>
                </a:solidFill>
              </a:rPr>
              <a:t>Workplace safety, and </a:t>
            </a:r>
          </a:p>
          <a:p>
            <a:pPr lvl="1"/>
            <a:r>
              <a:rPr lang="en-US">
                <a:solidFill>
                  <a:schemeClr val="accent2"/>
                </a:solidFill>
              </a:rPr>
              <a:t>Recognition/award activities (such as Nurse’s Week Celebration and The Daisy Award.) </a:t>
            </a:r>
          </a:p>
          <a:p>
            <a:pPr marL="0" indent="0">
              <a:buNone/>
            </a:pPr>
            <a:endParaRPr lang="en-US" sz="1200">
              <a:solidFill>
                <a:schemeClr val="accent2"/>
              </a:solidFill>
            </a:endParaRPr>
          </a:p>
        </p:txBody>
      </p:sp>
      <p:sp>
        <p:nvSpPr>
          <p:cNvPr id="9" name="Rectangle 8">
            <a:extLst>
              <a:ext uri="{FF2B5EF4-FFF2-40B4-BE49-F238E27FC236}">
                <a16:creationId xmlns:a16="http://schemas.microsoft.com/office/drawing/2014/main" id="{6925F64A-0315-4F14-AA4F-131F483DE97B}"/>
              </a:ext>
            </a:extLst>
          </p:cNvPr>
          <p:cNvSpPr/>
          <p:nvPr/>
        </p:nvSpPr>
        <p:spPr>
          <a:xfrm>
            <a:off x="1534515" y="1158311"/>
            <a:ext cx="2842953" cy="5638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A273B2-479F-47A5-9289-144A579C7BD5}"/>
              </a:ext>
            </a:extLst>
          </p:cNvPr>
          <p:cNvSpPr/>
          <p:nvPr/>
        </p:nvSpPr>
        <p:spPr>
          <a:xfrm>
            <a:off x="5001961" y="1158311"/>
            <a:ext cx="2808945" cy="5638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A78D868-E930-44C6-863A-7E2249FC2328}"/>
              </a:ext>
            </a:extLst>
          </p:cNvPr>
          <p:cNvSpPr/>
          <p:nvPr/>
        </p:nvSpPr>
        <p:spPr>
          <a:xfrm>
            <a:off x="8355885" y="1150991"/>
            <a:ext cx="3071885" cy="5638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0560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E7C4-ABD8-4012-B3EB-D23662DBA1DC}"/>
              </a:ext>
            </a:extLst>
          </p:cNvPr>
          <p:cNvSpPr>
            <a:spLocks noGrp="1"/>
          </p:cNvSpPr>
          <p:nvPr>
            <p:ph type="title"/>
          </p:nvPr>
        </p:nvSpPr>
        <p:spPr>
          <a:xfrm>
            <a:off x="1517866" y="102946"/>
            <a:ext cx="9913870" cy="1158265"/>
          </a:xfrm>
        </p:spPr>
        <p:txBody>
          <a:bodyPr/>
          <a:lstStyle/>
          <a:p>
            <a:pPr algn="ctr"/>
            <a:r>
              <a:rPr lang="en-US" b="1" u="sng">
                <a:solidFill>
                  <a:schemeClr val="accent1"/>
                </a:solidFill>
              </a:rPr>
              <a:t>Central Councils &amp; Functions Continued…</a:t>
            </a:r>
          </a:p>
        </p:txBody>
      </p:sp>
      <p:sp>
        <p:nvSpPr>
          <p:cNvPr id="3" name="Text Placeholder 2">
            <a:extLst>
              <a:ext uri="{FF2B5EF4-FFF2-40B4-BE49-F238E27FC236}">
                <a16:creationId xmlns:a16="http://schemas.microsoft.com/office/drawing/2014/main" id="{FE960F72-348C-42E9-9C23-37DD71EB1E31}"/>
              </a:ext>
            </a:extLst>
          </p:cNvPr>
          <p:cNvSpPr>
            <a:spLocks noGrp="1"/>
          </p:cNvSpPr>
          <p:nvPr>
            <p:ph type="body" sz="quarter" idx="16"/>
          </p:nvPr>
        </p:nvSpPr>
        <p:spPr>
          <a:xfrm>
            <a:off x="2434108" y="1512506"/>
            <a:ext cx="3064073" cy="529655"/>
          </a:xfrm>
        </p:spPr>
        <p:txBody>
          <a:bodyPr/>
          <a:lstStyle/>
          <a:p>
            <a:pPr algn="ctr"/>
            <a:r>
              <a:rPr lang="en-US"/>
              <a:t>Innovation &amp; Research Council</a:t>
            </a:r>
          </a:p>
        </p:txBody>
      </p:sp>
      <p:sp>
        <p:nvSpPr>
          <p:cNvPr id="4" name="Content Placeholder 3">
            <a:extLst>
              <a:ext uri="{FF2B5EF4-FFF2-40B4-BE49-F238E27FC236}">
                <a16:creationId xmlns:a16="http://schemas.microsoft.com/office/drawing/2014/main" id="{97DA5482-B1F9-41C7-BBC0-AA647FCB304A}"/>
              </a:ext>
            </a:extLst>
          </p:cNvPr>
          <p:cNvSpPr>
            <a:spLocks noGrp="1"/>
          </p:cNvSpPr>
          <p:nvPr>
            <p:ph sz="quarter" idx="19"/>
          </p:nvPr>
        </p:nvSpPr>
        <p:spPr>
          <a:xfrm>
            <a:off x="2435412" y="2279078"/>
            <a:ext cx="3064074" cy="3144427"/>
          </a:xfrm>
        </p:spPr>
        <p:txBody>
          <a:bodyPr vert="horz" lIns="91440" tIns="45720" rIns="91440" bIns="45720" rtlCol="0" anchor="t">
            <a:noAutofit/>
          </a:bodyPr>
          <a:lstStyle/>
          <a:p>
            <a:r>
              <a:rPr lang="en-US" dirty="0">
                <a:solidFill>
                  <a:schemeClr val="accent2"/>
                </a:solidFill>
              </a:rPr>
              <a:t>Promotes research and evidence-based practice (EBP), </a:t>
            </a:r>
          </a:p>
          <a:p>
            <a:r>
              <a:rPr lang="en-US" dirty="0">
                <a:solidFill>
                  <a:schemeClr val="accent2"/>
                </a:solidFill>
              </a:rPr>
              <a:t>Work to improve measurable outcomes through:</a:t>
            </a:r>
          </a:p>
          <a:p>
            <a:pPr lvl="1"/>
            <a:r>
              <a:rPr lang="en-US" sz="1600" dirty="0">
                <a:solidFill>
                  <a:schemeClr val="accent2"/>
                </a:solidFill>
              </a:rPr>
              <a:t> Nursing research and process improvement projects</a:t>
            </a:r>
          </a:p>
          <a:p>
            <a:pPr lvl="1"/>
            <a:r>
              <a:rPr lang="en-US" sz="1600" dirty="0">
                <a:solidFill>
                  <a:schemeClr val="accent2"/>
                </a:solidFill>
              </a:rPr>
              <a:t>Nursing grand rounds</a:t>
            </a:r>
          </a:p>
          <a:p>
            <a:pPr lvl="1"/>
            <a:r>
              <a:rPr lang="en-US" sz="1600" dirty="0">
                <a:solidFill>
                  <a:schemeClr val="accent2"/>
                </a:solidFill>
              </a:rPr>
              <a:t> Journal club</a:t>
            </a:r>
          </a:p>
          <a:p>
            <a:pPr lvl="1"/>
            <a:r>
              <a:rPr lang="en-US" sz="1600" dirty="0">
                <a:solidFill>
                  <a:schemeClr val="accent2"/>
                </a:solidFill>
              </a:rPr>
              <a:t> Nursing symposiums</a:t>
            </a:r>
          </a:p>
        </p:txBody>
      </p:sp>
      <p:sp>
        <p:nvSpPr>
          <p:cNvPr id="5" name="Text Placeholder 4">
            <a:extLst>
              <a:ext uri="{FF2B5EF4-FFF2-40B4-BE49-F238E27FC236}">
                <a16:creationId xmlns:a16="http://schemas.microsoft.com/office/drawing/2014/main" id="{5C7C8EF7-84E1-4893-96E9-498FFD9E35CE}"/>
              </a:ext>
            </a:extLst>
          </p:cNvPr>
          <p:cNvSpPr>
            <a:spLocks noGrp="1"/>
          </p:cNvSpPr>
          <p:nvPr>
            <p:ph type="body" sz="quarter" idx="20"/>
          </p:nvPr>
        </p:nvSpPr>
        <p:spPr>
          <a:xfrm>
            <a:off x="7198705" y="1625449"/>
            <a:ext cx="3064073" cy="529655"/>
          </a:xfrm>
        </p:spPr>
        <p:txBody>
          <a:bodyPr/>
          <a:lstStyle/>
          <a:p>
            <a:pPr algn="ctr"/>
            <a:r>
              <a:rPr lang="en-US"/>
              <a:t>Nursing Executive Council</a:t>
            </a:r>
          </a:p>
        </p:txBody>
      </p:sp>
      <p:sp>
        <p:nvSpPr>
          <p:cNvPr id="6" name="Content Placeholder 5">
            <a:extLst>
              <a:ext uri="{FF2B5EF4-FFF2-40B4-BE49-F238E27FC236}">
                <a16:creationId xmlns:a16="http://schemas.microsoft.com/office/drawing/2014/main" id="{A1CD2D93-C248-4CCB-AF6B-D1887B15CCA1}"/>
              </a:ext>
            </a:extLst>
          </p:cNvPr>
          <p:cNvSpPr>
            <a:spLocks noGrp="1"/>
          </p:cNvSpPr>
          <p:nvPr>
            <p:ph sz="quarter" idx="21"/>
          </p:nvPr>
        </p:nvSpPr>
        <p:spPr>
          <a:xfrm>
            <a:off x="7198706" y="2279078"/>
            <a:ext cx="3061468" cy="3393810"/>
          </a:xfrm>
        </p:spPr>
        <p:txBody>
          <a:bodyPr vert="horz" lIns="91440" tIns="45720" rIns="91440" bIns="45720" rtlCol="0" anchor="t">
            <a:noAutofit/>
          </a:bodyPr>
          <a:lstStyle/>
          <a:p>
            <a:r>
              <a:rPr lang="en-US">
                <a:solidFill>
                  <a:schemeClr val="accent2"/>
                </a:solidFill>
              </a:rPr>
              <a:t>The organizing and directing body for all Professional Governance activities.</a:t>
            </a:r>
          </a:p>
          <a:p>
            <a:r>
              <a:rPr lang="en-US">
                <a:solidFill>
                  <a:schemeClr val="accent2"/>
                </a:solidFill>
              </a:rPr>
              <a:t>Coordinate the development of best practice standardization, effective communication, engagement and accountability. </a:t>
            </a:r>
          </a:p>
          <a:p>
            <a:r>
              <a:rPr lang="en-US">
                <a:solidFill>
                  <a:schemeClr val="accent2"/>
                </a:solidFill>
              </a:rPr>
              <a:t>Consists of Nursing Executive Team and the chair and chair-elect of each central council.</a:t>
            </a:r>
          </a:p>
        </p:txBody>
      </p:sp>
      <p:sp>
        <p:nvSpPr>
          <p:cNvPr id="9" name="Rectangle 8">
            <a:extLst>
              <a:ext uri="{FF2B5EF4-FFF2-40B4-BE49-F238E27FC236}">
                <a16:creationId xmlns:a16="http://schemas.microsoft.com/office/drawing/2014/main" id="{D2655558-CE38-4C06-B067-1CDCA5BB5238}"/>
              </a:ext>
            </a:extLst>
          </p:cNvPr>
          <p:cNvSpPr/>
          <p:nvPr/>
        </p:nvSpPr>
        <p:spPr>
          <a:xfrm>
            <a:off x="2544667" y="1514802"/>
            <a:ext cx="2842953" cy="64008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56BA9EC-7EE8-4642-87C1-2C5F47C94967}"/>
              </a:ext>
            </a:extLst>
          </p:cNvPr>
          <p:cNvSpPr/>
          <p:nvPr/>
        </p:nvSpPr>
        <p:spPr>
          <a:xfrm>
            <a:off x="7306660" y="1514802"/>
            <a:ext cx="2842953" cy="63525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2397296"/>
      </p:ext>
    </p:extLst>
  </p:cSld>
  <p:clrMapOvr>
    <a:masterClrMapping/>
  </p:clrMapOvr>
</p:sld>
</file>

<file path=ppt/theme/theme1.xml><?xml version="1.0" encoding="utf-8"?>
<a:theme xmlns:a="http://schemas.openxmlformats.org/drawingml/2006/main" name="Design A-Blue-orange-torqouise">
  <a:themeElements>
    <a:clrScheme name="Teal with blue and orange">
      <a:dk1>
        <a:srgbClr val="000000"/>
      </a:dk1>
      <a:lt1>
        <a:srgbClr val="FFFFFF"/>
      </a:lt1>
      <a:dk2>
        <a:srgbClr val="222E4A"/>
      </a:dk2>
      <a:lt2>
        <a:srgbClr val="FFFFFF"/>
      </a:lt2>
      <a:accent1>
        <a:srgbClr val="E57102"/>
      </a:accent1>
      <a:accent2>
        <a:srgbClr val="222E4A"/>
      </a:accent2>
      <a:accent3>
        <a:srgbClr val="25C9D5"/>
      </a:accent3>
      <a:accent4>
        <a:srgbClr val="5CD6DD"/>
      </a:accent4>
      <a:accent5>
        <a:srgbClr val="93E5E9"/>
      </a:accent5>
      <a:accent6>
        <a:srgbClr val="C8F2F3"/>
      </a:accent6>
      <a:hlink>
        <a:srgbClr val="0563C1"/>
      </a:hlink>
      <a:folHlink>
        <a:srgbClr val="0263C1"/>
      </a:folHlink>
    </a:clrScheme>
    <a:fontScheme name="UVA Frankli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sign A in Blue- Orange- Turquoise" id="{128B3164-4581-6047-A680-79C58B8FD5EB}" vid="{6DB3C495-A22A-F545-834B-C3390B9C1F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9ef42e9-9f43-47ee-af05-14767c902dba">
      <Terms xmlns="http://schemas.microsoft.com/office/infopath/2007/PartnerControls"/>
    </lcf76f155ced4ddcb4097134ff3c332f>
    <TaxCatchAll xmlns="e846cb92-cdb0-49bb-9683-092f90aa09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E5298273312844909C5831E07E6EBB" ma:contentTypeVersion="15" ma:contentTypeDescription="Create a new document." ma:contentTypeScope="" ma:versionID="6fbda982f44e67faefaa411c73cc1149">
  <xsd:schema xmlns:xsd="http://www.w3.org/2001/XMLSchema" xmlns:xs="http://www.w3.org/2001/XMLSchema" xmlns:p="http://schemas.microsoft.com/office/2006/metadata/properties" xmlns:ns2="69ef42e9-9f43-47ee-af05-14767c902dba" xmlns:ns3="e846cb92-cdb0-49bb-9683-092f90aa097c" targetNamespace="http://schemas.microsoft.com/office/2006/metadata/properties" ma:root="true" ma:fieldsID="a776c76a1c3e9b5237148cbf67aa19d2" ns2:_="" ns3:_="">
    <xsd:import namespace="69ef42e9-9f43-47ee-af05-14767c902dba"/>
    <xsd:import namespace="e846cb92-cdb0-49bb-9683-092f90aa097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f42e9-9f43-47ee-af05-14767c902d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b663f0c-57c3-4ace-9631-5bb0a6725db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46cb92-cdb0-49bb-9683-092f90aa097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dcfbaa6d-73ae-442c-b78f-ccb8ee02fa30}" ma:internalName="TaxCatchAll" ma:showField="CatchAllData" ma:web="e846cb92-cdb0-49bb-9683-092f90aa09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7552B8-29D9-4416-83D8-FDD3C10FC304}">
  <ds:schemaRefs>
    <ds:schemaRef ds:uri="69ef42e9-9f43-47ee-af05-14767c902dba"/>
    <ds:schemaRef ds:uri="e846cb92-cdb0-49bb-9683-092f90aa097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54E78EB-E0A5-4287-BBFB-E7241D873EA8}">
  <ds:schemaRefs>
    <ds:schemaRef ds:uri="69ef42e9-9f43-47ee-af05-14767c902dba"/>
    <ds:schemaRef ds:uri="e846cb92-cdb0-49bb-9683-092f90aa097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7B2F2FC-28F5-4C61-A132-46851B9D15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Design A-Blue-orange-torqouise</Template>
  <Application>Microsoft Office PowerPoint</Application>
  <PresentationFormat>Widescreen</PresentationFormat>
  <Slides>21</Slides>
  <Notes>16</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Design A-Blue-orange-torqouise</vt:lpstr>
      <vt:lpstr>UVA Community Health Nursing Townhall </vt:lpstr>
      <vt:lpstr>UVA Community Health  Nursing Professional  Governance Organization (NPGO)</vt:lpstr>
      <vt:lpstr>What is Nursing Professional Governance? </vt:lpstr>
      <vt:lpstr>Why Engage in Nursing Professional  Governance?  </vt:lpstr>
      <vt:lpstr>Organizations, Councils, &amp; Committees…. What is the difference? </vt:lpstr>
      <vt:lpstr>Two Categories of Governance Councils &amp; Their Focus:</vt:lpstr>
      <vt:lpstr>Regional Collaboratives  (Specialty Service Line Councils)</vt:lpstr>
      <vt:lpstr> Central Professional Governance Councils &amp; Functions:</vt:lpstr>
      <vt:lpstr>Central Councils &amp; Functions Continued…</vt:lpstr>
      <vt:lpstr>The Committees:</vt:lpstr>
      <vt:lpstr>UVA Community Health Nursing  Professional Governance Organization Structure 2024: </vt:lpstr>
      <vt:lpstr>Nurse Leader Role in Professional Governance: </vt:lpstr>
      <vt:lpstr>Who, What, When?</vt:lpstr>
      <vt:lpstr>Nursing Professional Governance Calendar: </vt:lpstr>
      <vt:lpstr>Leadership Opportunities</vt:lpstr>
      <vt:lpstr>How to get involved: </vt:lpstr>
      <vt:lpstr>Accessing The Nursing Intranet Page:</vt:lpstr>
      <vt:lpstr>Nursing Intranet Page Continued … </vt:lpstr>
      <vt:lpstr>More Information sent right to you!</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Headley, Jake *HS</dc:creator>
  <cp:revision>7</cp:revision>
  <dcterms:created xsi:type="dcterms:W3CDTF">2023-05-23T13:10:38Z</dcterms:created>
  <dcterms:modified xsi:type="dcterms:W3CDTF">2024-04-19T20:00:01Z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0x010100BAE5298273312844909C5831E07E6EBB</vt:lpwstr>
  </property>
  <property fmtid="{D5CDD505-2E9C-101B-9397-08002B2CF9AE}" pid="3" name="MediaServiceImageTags">
    <vt:lpwstr/>
  </property>
</Properties>
</file>