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8" r:id="rId2"/>
    <p:sldMasterId id="2147483725" r:id="rId3"/>
    <p:sldMasterId id="2147483796" r:id="rId4"/>
  </p:sldMasterIdLst>
  <p:notesMasterIdLst>
    <p:notesMasterId r:id="rId13"/>
  </p:notesMasterIdLst>
  <p:sldIdLst>
    <p:sldId id="275" r:id="rId5"/>
    <p:sldId id="2147468272" r:id="rId6"/>
    <p:sldId id="2147468273" r:id="rId7"/>
    <p:sldId id="2147468274" r:id="rId8"/>
    <p:sldId id="2147468276" r:id="rId9"/>
    <p:sldId id="2147468277" r:id="rId10"/>
    <p:sldId id="2147468180" r:id="rId11"/>
    <p:sldId id="276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rina" initials="K" lastIdx="2" clrIdx="0">
    <p:extLst>
      <p:ext uri="{19B8F6BF-5375-455C-9EA6-DF929625EA0E}">
        <p15:presenceInfo xmlns:p15="http://schemas.microsoft.com/office/powerpoint/2012/main" userId="S::NWG7FH@uvahealth.org::51c56e59-47a8-423c-bd25-a39952af060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2D48"/>
    <a:srgbClr val="222E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90"/>
    <p:restoredTop sz="88386" autoAdjust="0"/>
  </p:normalViewPr>
  <p:slideViewPr>
    <p:cSldViewPr snapToGrid="0">
      <p:cViewPr varScale="1">
        <p:scale>
          <a:sx n="102" d="100"/>
          <a:sy n="102" d="100"/>
        </p:scale>
        <p:origin x="1080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7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38475" cy="466725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40" y="2"/>
            <a:ext cx="3038475" cy="466725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fld id="{FFC85806-82CC-4670-AB83-F59BCAE322B2}" type="datetimeFigureOut">
              <a:rPr lang="en-US" smtClean="0"/>
              <a:t>10/8/2024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6" rIns="91413" bIns="4570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7" y="4473575"/>
            <a:ext cx="5607050" cy="3660775"/>
          </a:xfrm>
          <a:prstGeom prst="rect">
            <a:avLst/>
          </a:prstGeom>
        </p:spPr>
        <p:txBody>
          <a:bodyPr vert="horz" lIns="91413" tIns="45706" rIns="91413" bIns="4570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677"/>
            <a:ext cx="3038475" cy="466725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40" y="8829677"/>
            <a:ext cx="3038475" cy="466725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fld id="{9FAAF647-BDEA-4789-BA7A-DD738A62EA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163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AAF647-BDEA-4789-BA7A-DD738A62EA5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745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AAF647-BDEA-4789-BA7A-DD738A62EA5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209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AAF647-BDEA-4789-BA7A-DD738A62EA5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410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AAF647-BDEA-4789-BA7A-DD738A62EA5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573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C51F7C-D835-4BFC-8D40-6E66612595D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994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6.pn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rt Slid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phic 12">
            <a:extLst>
              <a:ext uri="{FF2B5EF4-FFF2-40B4-BE49-F238E27FC236}">
                <a16:creationId xmlns:a16="http://schemas.microsoft.com/office/drawing/2014/main" id="{BFD443E8-3D25-F1C1-EB61-D861DD366C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8995739" y="1113503"/>
            <a:ext cx="2805498" cy="559957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5C32AC36-C786-9DFA-8F47-836C13CDCC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0943" y="4262182"/>
            <a:ext cx="7270744" cy="481074"/>
          </a:xfrm>
        </p:spPr>
        <p:txBody>
          <a:bodyPr>
            <a:noAutofit/>
          </a:bodyPr>
          <a:lstStyle>
            <a:lvl1pPr marL="0" indent="0" algn="l">
              <a:lnSpc>
                <a:spcPts val="3600"/>
              </a:lnSpc>
              <a:buNone/>
              <a:defRPr sz="32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79E271-928F-15CD-4895-1399C9F9D4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5893" y="1899821"/>
            <a:ext cx="7270744" cy="2037810"/>
          </a:xfrm>
        </p:spPr>
        <p:txBody>
          <a:bodyPr anchor="t" anchorCtr="0">
            <a:noAutofit/>
          </a:bodyPr>
          <a:lstStyle>
            <a:lvl1pPr algn="l">
              <a:lnSpc>
                <a:spcPts val="7300"/>
              </a:lnSpc>
              <a:defRPr sz="7000" baseline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6C6A610-EA2C-373D-CFD9-5D92558EF53C}"/>
              </a:ext>
            </a:extLst>
          </p:cNvPr>
          <p:cNvSpPr/>
          <p:nvPr/>
        </p:nvSpPr>
        <p:spPr>
          <a:xfrm>
            <a:off x="808051" y="1308410"/>
            <a:ext cx="1177383" cy="15611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D0707A5-B842-3E94-72D0-DED8A701A26A}"/>
              </a:ext>
            </a:extLst>
          </p:cNvPr>
          <p:cNvSpPr/>
          <p:nvPr/>
        </p:nvSpPr>
        <p:spPr>
          <a:xfrm>
            <a:off x="8572500" y="0"/>
            <a:ext cx="3619500" cy="49065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4763B1C-C68B-1CC2-752F-0D0EC57F2605}"/>
              </a:ext>
            </a:extLst>
          </p:cNvPr>
          <p:cNvSpPr/>
          <p:nvPr/>
        </p:nvSpPr>
        <p:spPr>
          <a:xfrm>
            <a:off x="8572500" y="2276706"/>
            <a:ext cx="3619500" cy="38638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1823D9F-878A-40DA-6963-A25CFDF0D3F0}"/>
              </a:ext>
            </a:extLst>
          </p:cNvPr>
          <p:cNvSpPr/>
          <p:nvPr/>
        </p:nvSpPr>
        <p:spPr>
          <a:xfrm>
            <a:off x="8572500" y="6140606"/>
            <a:ext cx="3619500" cy="5808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C7DD633-8515-E75A-B8C3-519101EC25B9}"/>
              </a:ext>
            </a:extLst>
          </p:cNvPr>
          <p:cNvSpPr/>
          <p:nvPr/>
        </p:nvSpPr>
        <p:spPr>
          <a:xfrm>
            <a:off x="8572500" y="6721473"/>
            <a:ext cx="3619500" cy="13652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Date Placeholder 26">
            <a:extLst>
              <a:ext uri="{FF2B5EF4-FFF2-40B4-BE49-F238E27FC236}">
                <a16:creationId xmlns:a16="http://schemas.microsoft.com/office/drawing/2014/main" id="{27EB7FA2-30D1-0AB1-6FCE-E66967BC3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07BB-F259-4D83-839F-2ABE0F4A8C61}" type="datetimeFigureOut">
              <a:rPr lang="en-US" smtClean="0"/>
              <a:t>10/8/2024</a:t>
            </a:fld>
            <a:endParaRPr lang="en-US" dirty="0"/>
          </a:p>
        </p:txBody>
      </p:sp>
      <p:sp>
        <p:nvSpPr>
          <p:cNvPr id="28" name="Footer Placeholder 27">
            <a:extLst>
              <a:ext uri="{FF2B5EF4-FFF2-40B4-BE49-F238E27FC236}">
                <a16:creationId xmlns:a16="http://schemas.microsoft.com/office/drawing/2014/main" id="{F42636D6-1BFB-2FBF-3C1D-ECB34DD02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>
            <a:extLst>
              <a:ext uri="{FF2B5EF4-FFF2-40B4-BE49-F238E27FC236}">
                <a16:creationId xmlns:a16="http://schemas.microsoft.com/office/drawing/2014/main" id="{F15B5E49-AFA8-B81B-A7B3-C9C70AF6C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6C538-CC72-4FB8-85E1-4D3EC643CF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4267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6" orient="horz" pos="2352">
          <p15:clr>
            <a:srgbClr val="FBAE40"/>
          </p15:clr>
        </p15:guide>
        <p15:guide id="7" orient="horz" pos="2808">
          <p15:clr>
            <a:srgbClr val="FBAE40"/>
          </p15:clr>
        </p15:guide>
        <p15:guide id="13">
          <p15:clr>
            <a:srgbClr val="FBAE40"/>
          </p15:clr>
        </p15:guide>
        <p15:guide id="14" pos="7680">
          <p15:clr>
            <a:srgbClr val="FBAE40"/>
          </p15:clr>
        </p15:guide>
        <p15:guide id="15" pos="540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atio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5FD74E3D-80CE-B77A-B212-EA2994257F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602320" y="6119466"/>
            <a:ext cx="1977062" cy="39460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2A5B49E-E5F9-FA2F-C02A-B61A20453106}"/>
              </a:ext>
            </a:extLst>
          </p:cNvPr>
          <p:cNvSpPr/>
          <p:nvPr/>
        </p:nvSpPr>
        <p:spPr>
          <a:xfrm>
            <a:off x="0" y="0"/>
            <a:ext cx="800100" cy="4074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1A0B3FE-8AAD-BF30-8FD2-0754DA6931EA}"/>
              </a:ext>
            </a:extLst>
          </p:cNvPr>
          <p:cNvSpPr/>
          <p:nvPr/>
        </p:nvSpPr>
        <p:spPr>
          <a:xfrm>
            <a:off x="0" y="407406"/>
            <a:ext cx="800100" cy="57120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FF3E31D-07D4-CEDE-63CF-54435160562B}"/>
              </a:ext>
            </a:extLst>
          </p:cNvPr>
          <p:cNvSpPr/>
          <p:nvPr/>
        </p:nvSpPr>
        <p:spPr>
          <a:xfrm>
            <a:off x="0" y="6132920"/>
            <a:ext cx="800100" cy="5808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733B7FE-6977-392D-45FB-1B50BA99EE9F}"/>
              </a:ext>
            </a:extLst>
          </p:cNvPr>
          <p:cNvSpPr/>
          <p:nvPr/>
        </p:nvSpPr>
        <p:spPr>
          <a:xfrm>
            <a:off x="0" y="6713789"/>
            <a:ext cx="800100" cy="14421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Date Placeholder 15">
            <a:extLst>
              <a:ext uri="{FF2B5EF4-FFF2-40B4-BE49-F238E27FC236}">
                <a16:creationId xmlns:a16="http://schemas.microsoft.com/office/drawing/2014/main" id="{A96F7307-7862-C9B7-B016-3E11F040B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07BB-F259-4D83-839F-2ABE0F4A8C61}" type="datetimeFigureOut">
              <a:rPr lang="en-US" smtClean="0"/>
              <a:t>10/8/2024</a:t>
            </a:fld>
            <a:endParaRPr lang="en-US" dirty="0"/>
          </a:p>
        </p:txBody>
      </p:sp>
      <p:sp>
        <p:nvSpPr>
          <p:cNvPr id="17" name="Footer Placeholder 16">
            <a:extLst>
              <a:ext uri="{FF2B5EF4-FFF2-40B4-BE49-F238E27FC236}">
                <a16:creationId xmlns:a16="http://schemas.microsoft.com/office/drawing/2014/main" id="{E185FE7C-2AD4-E197-B71B-1B014594B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FE2391B9-7AB5-56DF-AFC8-DAC6F9649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6C538-CC72-4FB8-85E1-4D3EC643CF8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74BDF5DE-DB65-8D90-7C62-333A96BB7A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 l="6199" t="5483" r="49060" b="67217"/>
          <a:stretch/>
        </p:blipFill>
        <p:spPr>
          <a:xfrm>
            <a:off x="1375576" y="407406"/>
            <a:ext cx="1105232" cy="872754"/>
          </a:xfrm>
          <a:prstGeom prst="rect">
            <a:avLst/>
          </a:prstGeom>
        </p:spPr>
      </p:pic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9534FFF5-3AD4-029C-B231-EE279758D96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490318" y="1972475"/>
            <a:ext cx="9641179" cy="2267016"/>
          </a:xfrm>
        </p:spPr>
        <p:txBody>
          <a:bodyPr anchor="t" anchorCtr="0"/>
          <a:lstStyle>
            <a:lvl1pPr marL="0" indent="0">
              <a:lnSpc>
                <a:spcPts val="5500"/>
              </a:lnSpc>
              <a:buFontTx/>
              <a:buNone/>
              <a:defRPr sz="5000" baseline="0">
                <a:solidFill>
                  <a:schemeClr val="tx2"/>
                </a:solidFill>
              </a:defRPr>
            </a:lvl1pPr>
            <a:lvl2pPr marL="228600" indent="0">
              <a:buFontTx/>
              <a:buNone/>
              <a:defRPr sz="5000" baseline="0">
                <a:solidFill>
                  <a:schemeClr val="tx2"/>
                </a:solidFill>
              </a:defRPr>
            </a:lvl2pPr>
            <a:lvl3pPr marL="228600" indent="0">
              <a:buFontTx/>
              <a:buNone/>
              <a:defRPr sz="5000" baseline="0">
                <a:solidFill>
                  <a:schemeClr val="tx2"/>
                </a:solidFill>
              </a:defRPr>
            </a:lvl3pPr>
            <a:lvl4pPr marL="228600" indent="0">
              <a:buFontTx/>
              <a:buNone/>
              <a:defRPr sz="5000" baseline="0">
                <a:solidFill>
                  <a:schemeClr val="tx2"/>
                </a:solidFill>
              </a:defRPr>
            </a:lvl4pPr>
            <a:lvl5pPr marL="228600" indent="0">
              <a:buFontTx/>
              <a:buNone/>
              <a:defRPr sz="50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quote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90C4FC97-A722-D9C3-10A4-8C647DD07C4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861865" y="4478972"/>
            <a:ext cx="3027362" cy="1117600"/>
          </a:xfrm>
        </p:spPr>
        <p:txBody>
          <a:bodyPr/>
          <a:lstStyle>
            <a:lvl1pPr marL="0" indent="0" algn="r">
              <a:buFontTx/>
              <a:buNone/>
              <a:defRPr sz="2400" baseline="0">
                <a:solidFill>
                  <a:schemeClr val="tx2"/>
                </a:solidFill>
              </a:defRPr>
            </a:lvl1pPr>
            <a:lvl2pPr marL="228600" indent="0">
              <a:buFontTx/>
              <a:buNone/>
              <a:defRPr baseline="0">
                <a:solidFill>
                  <a:schemeClr val="tx2"/>
                </a:solidFill>
              </a:defRPr>
            </a:lvl2pPr>
            <a:lvl3pPr marL="228600" indent="0">
              <a:buFontTx/>
              <a:buNone/>
              <a:defRPr baseline="0">
                <a:solidFill>
                  <a:schemeClr val="tx2"/>
                </a:solidFill>
              </a:defRPr>
            </a:lvl3pPr>
            <a:lvl4pPr marL="228600" indent="0">
              <a:buFontTx/>
              <a:buNone/>
              <a:defRPr baseline="0">
                <a:solidFill>
                  <a:schemeClr val="tx2"/>
                </a:solidFill>
              </a:defRPr>
            </a:lvl4pPr>
            <a:lvl5pPr marL="228600" indent="0">
              <a:buFontTx/>
              <a:buNone/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add name</a:t>
            </a:r>
          </a:p>
        </p:txBody>
      </p:sp>
    </p:spTree>
    <p:extLst>
      <p:ext uri="{BB962C8B-B14F-4D97-AF65-F5344CB8AC3E}">
        <p14:creationId xmlns:p14="http://schemas.microsoft.com/office/powerpoint/2010/main" val="2151045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85BB161-9511-37BF-CFA5-978A4331C148}"/>
              </a:ext>
            </a:extLst>
          </p:cNvPr>
          <p:cNvSpPr/>
          <p:nvPr/>
        </p:nvSpPr>
        <p:spPr>
          <a:xfrm>
            <a:off x="0" y="0"/>
            <a:ext cx="3604846" cy="13979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3F0808-42D4-F9CA-8423-F986453CFE20}"/>
              </a:ext>
            </a:extLst>
          </p:cNvPr>
          <p:cNvSpPr/>
          <p:nvPr/>
        </p:nvSpPr>
        <p:spPr>
          <a:xfrm>
            <a:off x="0" y="1397976"/>
            <a:ext cx="3604846" cy="473494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63BA47F-C00E-47CB-49A8-D38CFFD44ABA}"/>
              </a:ext>
            </a:extLst>
          </p:cNvPr>
          <p:cNvSpPr/>
          <p:nvPr/>
        </p:nvSpPr>
        <p:spPr>
          <a:xfrm>
            <a:off x="0" y="6132920"/>
            <a:ext cx="3604846" cy="5808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5E7A0A2-7B63-423C-6F6E-45F5FCD1CCFE}"/>
              </a:ext>
            </a:extLst>
          </p:cNvPr>
          <p:cNvSpPr/>
          <p:nvPr/>
        </p:nvSpPr>
        <p:spPr>
          <a:xfrm>
            <a:off x="0" y="6713789"/>
            <a:ext cx="3604846" cy="14421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487A5D5-C41D-4812-EF47-59722D273E1B}"/>
              </a:ext>
            </a:extLst>
          </p:cNvPr>
          <p:cNvSpPr/>
          <p:nvPr/>
        </p:nvSpPr>
        <p:spPr>
          <a:xfrm>
            <a:off x="11391900" y="0"/>
            <a:ext cx="800100" cy="13979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729D16B-3F8C-BD7E-E229-9B0C0DE5B904}"/>
              </a:ext>
            </a:extLst>
          </p:cNvPr>
          <p:cNvSpPr/>
          <p:nvPr/>
        </p:nvSpPr>
        <p:spPr>
          <a:xfrm>
            <a:off x="11391900" y="1397976"/>
            <a:ext cx="800100" cy="473494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C2116E-AC6B-7EDF-1EE4-D2F4426702EE}"/>
              </a:ext>
            </a:extLst>
          </p:cNvPr>
          <p:cNvSpPr/>
          <p:nvPr/>
        </p:nvSpPr>
        <p:spPr>
          <a:xfrm>
            <a:off x="11391900" y="6132920"/>
            <a:ext cx="800100" cy="5808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E0A1199-9619-3B7B-BBD1-61DF137F6015}"/>
              </a:ext>
            </a:extLst>
          </p:cNvPr>
          <p:cNvSpPr/>
          <p:nvPr/>
        </p:nvSpPr>
        <p:spPr>
          <a:xfrm>
            <a:off x="11391900" y="6713789"/>
            <a:ext cx="800100" cy="14421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B89BB0EA-ABC4-F83A-0934-F80988C886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6130794" y="3149020"/>
            <a:ext cx="2805498" cy="559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67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ptional slid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631687-903D-FA29-CAE3-94E6CFF14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07BB-F259-4D83-839F-2ABE0F4A8C61}" type="datetimeFigureOut">
              <a:rPr lang="en-US" smtClean="0"/>
              <a:t>10/8/2024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A5FF12-EABD-8B32-D162-0945BA31F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658AD2-E119-966A-628A-0EF6768EE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6C538-CC72-4FB8-85E1-4D3EC643CF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D3B7760-81ED-7206-2D52-1C773DE6223F}"/>
              </a:ext>
            </a:extLst>
          </p:cNvPr>
          <p:cNvSpPr txBox="1">
            <a:spLocks/>
          </p:cNvSpPr>
          <p:nvPr/>
        </p:nvSpPr>
        <p:spPr>
          <a:xfrm>
            <a:off x="1482639" y="3955160"/>
            <a:ext cx="9845550" cy="115826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18069BA6-7B86-AAF1-0259-0E34177D9F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2639" y="4987185"/>
            <a:ext cx="6633527" cy="481074"/>
          </a:xfrm>
        </p:spPr>
        <p:txBody>
          <a:bodyPr>
            <a:noAutofit/>
          </a:bodyPr>
          <a:lstStyle>
            <a:lvl1pPr marL="0" indent="0" algn="l">
              <a:buNone/>
              <a:defRPr sz="32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864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ptional Slid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DBEC8C-0D20-A268-52DB-BA91537EB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07BB-F259-4D83-839F-2ABE0F4A8C61}" type="datetimeFigureOut">
              <a:rPr lang="en-US" smtClean="0"/>
              <a:t>10/8/2024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18F3F-1E39-60B5-3A1F-F9AD91299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959F59-4699-BD10-B5DF-0297C51DD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6C538-CC72-4FB8-85E1-4D3EC643CF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71FBE379-707C-15C3-FF7D-C1F6741C7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810333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ptional Slide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85C15C-4CAA-D237-97EB-3EEEE3356B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214B2D-1E10-448B-5C05-81A1249CB8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7C3EC0-5FD1-9189-BD2D-D7E02EDC6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07BB-F259-4D83-839F-2ABE0F4A8C61}" type="datetimeFigureOut">
              <a:rPr lang="en-US" smtClean="0"/>
              <a:t>10/8/2024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49205E-62D6-55A8-CC8F-CE5BE8873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113078-502B-0587-8EED-1EE67885A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6C538-CC72-4FB8-85E1-4D3EC643CF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3118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rt Slid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phic 12">
            <a:extLst>
              <a:ext uri="{FF2B5EF4-FFF2-40B4-BE49-F238E27FC236}">
                <a16:creationId xmlns:a16="http://schemas.microsoft.com/office/drawing/2014/main" id="{BFD443E8-3D25-F1C1-EB61-D861DD366C0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8995739" y="1113503"/>
            <a:ext cx="2805498" cy="559957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5C32AC36-C786-9DFA-8F47-836C13CDCC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0943" y="4262182"/>
            <a:ext cx="7270744" cy="481074"/>
          </a:xfrm>
        </p:spPr>
        <p:txBody>
          <a:bodyPr>
            <a:noAutofit/>
          </a:bodyPr>
          <a:lstStyle>
            <a:lvl1pPr marL="0" indent="0" algn="l">
              <a:lnSpc>
                <a:spcPts val="3600"/>
              </a:lnSpc>
              <a:buNone/>
              <a:defRPr sz="32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79E271-928F-15CD-4895-1399C9F9D4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5893" y="1899821"/>
            <a:ext cx="7270744" cy="2037810"/>
          </a:xfrm>
        </p:spPr>
        <p:txBody>
          <a:bodyPr anchor="t" anchorCtr="0">
            <a:noAutofit/>
          </a:bodyPr>
          <a:lstStyle>
            <a:lvl1pPr algn="l">
              <a:lnSpc>
                <a:spcPts val="7300"/>
              </a:lnSpc>
              <a:defRPr sz="7000" baseline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6C6A610-EA2C-373D-CFD9-5D92558EF53C}"/>
              </a:ext>
            </a:extLst>
          </p:cNvPr>
          <p:cNvSpPr/>
          <p:nvPr/>
        </p:nvSpPr>
        <p:spPr>
          <a:xfrm>
            <a:off x="808051" y="1308410"/>
            <a:ext cx="1177383" cy="15611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D0707A5-B842-3E94-72D0-DED8A701A26A}"/>
              </a:ext>
            </a:extLst>
          </p:cNvPr>
          <p:cNvSpPr/>
          <p:nvPr/>
        </p:nvSpPr>
        <p:spPr>
          <a:xfrm>
            <a:off x="8572500" y="0"/>
            <a:ext cx="3619500" cy="49065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4763B1C-C68B-1CC2-752F-0D0EC57F2605}"/>
              </a:ext>
            </a:extLst>
          </p:cNvPr>
          <p:cNvSpPr/>
          <p:nvPr/>
        </p:nvSpPr>
        <p:spPr>
          <a:xfrm>
            <a:off x="8572500" y="2276706"/>
            <a:ext cx="3619500" cy="38638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1823D9F-878A-40DA-6963-A25CFDF0D3F0}"/>
              </a:ext>
            </a:extLst>
          </p:cNvPr>
          <p:cNvSpPr/>
          <p:nvPr/>
        </p:nvSpPr>
        <p:spPr>
          <a:xfrm>
            <a:off x="8572500" y="6140606"/>
            <a:ext cx="3619500" cy="5808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C7DD633-8515-E75A-B8C3-519101EC25B9}"/>
              </a:ext>
            </a:extLst>
          </p:cNvPr>
          <p:cNvSpPr/>
          <p:nvPr/>
        </p:nvSpPr>
        <p:spPr>
          <a:xfrm>
            <a:off x="8572500" y="6721473"/>
            <a:ext cx="3619500" cy="13652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Date Placeholder 26">
            <a:extLst>
              <a:ext uri="{FF2B5EF4-FFF2-40B4-BE49-F238E27FC236}">
                <a16:creationId xmlns:a16="http://schemas.microsoft.com/office/drawing/2014/main" id="{27EB7FA2-30D1-0AB1-6FCE-E66967BC3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07BB-F259-4D83-839F-2ABE0F4A8C61}" type="datetimeFigureOut">
              <a:rPr lang="en-US" smtClean="0"/>
              <a:t>10/8/2024</a:t>
            </a:fld>
            <a:endParaRPr lang="en-US" dirty="0"/>
          </a:p>
        </p:txBody>
      </p:sp>
      <p:sp>
        <p:nvSpPr>
          <p:cNvPr id="28" name="Footer Placeholder 27">
            <a:extLst>
              <a:ext uri="{FF2B5EF4-FFF2-40B4-BE49-F238E27FC236}">
                <a16:creationId xmlns:a16="http://schemas.microsoft.com/office/drawing/2014/main" id="{F42636D6-1BFB-2FBF-3C1D-ECB34DD02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>
            <a:extLst>
              <a:ext uri="{FF2B5EF4-FFF2-40B4-BE49-F238E27FC236}">
                <a16:creationId xmlns:a16="http://schemas.microsoft.com/office/drawing/2014/main" id="{F15B5E49-AFA8-B81B-A7B3-C9C70AF6C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6C538-CC72-4FB8-85E1-4D3EC643CF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4268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6" orient="horz" pos="2352">
          <p15:clr>
            <a:srgbClr val="FBAE40"/>
          </p15:clr>
        </p15:guide>
        <p15:guide id="7" orient="horz" pos="2808">
          <p15:clr>
            <a:srgbClr val="FBAE40"/>
          </p15:clr>
        </p15:guide>
        <p15:guide id="13">
          <p15:clr>
            <a:srgbClr val="FBAE40"/>
          </p15:clr>
        </p15:guide>
        <p15:guide id="14" pos="7680">
          <p15:clr>
            <a:srgbClr val="FBAE40"/>
          </p15:clr>
        </p15:guide>
        <p15:guide id="15" pos="540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Slide Slid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9E271-928F-15CD-4895-1399C9F9D4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1445" y="1265424"/>
            <a:ext cx="7223161" cy="2788275"/>
          </a:xfrm>
        </p:spPr>
        <p:txBody>
          <a:bodyPr anchor="t" anchorCtr="0">
            <a:noAutofit/>
          </a:bodyPr>
          <a:lstStyle>
            <a:lvl1pPr algn="l">
              <a:lnSpc>
                <a:spcPts val="7000"/>
              </a:lnSpc>
              <a:defRPr sz="7000" baseline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585FAA7-2051-0896-BB1B-6A98D09F4D61}"/>
              </a:ext>
            </a:extLst>
          </p:cNvPr>
          <p:cNvSpPr/>
          <p:nvPr/>
        </p:nvSpPr>
        <p:spPr>
          <a:xfrm>
            <a:off x="1600930" y="761905"/>
            <a:ext cx="1261769" cy="174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5FD74E3D-80CE-B77A-B212-EA2994257F8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602320" y="6119466"/>
            <a:ext cx="1977062" cy="39460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2A5B49E-E5F9-FA2F-C02A-B61A20453106}"/>
              </a:ext>
            </a:extLst>
          </p:cNvPr>
          <p:cNvSpPr/>
          <p:nvPr/>
        </p:nvSpPr>
        <p:spPr>
          <a:xfrm>
            <a:off x="0" y="0"/>
            <a:ext cx="800100" cy="4074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1A0B3FE-8AAD-BF30-8FD2-0754DA6931EA}"/>
              </a:ext>
            </a:extLst>
          </p:cNvPr>
          <p:cNvSpPr/>
          <p:nvPr/>
        </p:nvSpPr>
        <p:spPr>
          <a:xfrm>
            <a:off x="0" y="407406"/>
            <a:ext cx="800100" cy="57120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FF3E31D-07D4-CEDE-63CF-54435160562B}"/>
              </a:ext>
            </a:extLst>
          </p:cNvPr>
          <p:cNvSpPr/>
          <p:nvPr/>
        </p:nvSpPr>
        <p:spPr>
          <a:xfrm>
            <a:off x="0" y="6132920"/>
            <a:ext cx="800100" cy="5808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733B7FE-6977-392D-45FB-1B50BA99EE9F}"/>
              </a:ext>
            </a:extLst>
          </p:cNvPr>
          <p:cNvSpPr/>
          <p:nvPr/>
        </p:nvSpPr>
        <p:spPr>
          <a:xfrm>
            <a:off x="0" y="6713789"/>
            <a:ext cx="800100" cy="14421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Date Placeholder 15">
            <a:extLst>
              <a:ext uri="{FF2B5EF4-FFF2-40B4-BE49-F238E27FC236}">
                <a16:creationId xmlns:a16="http://schemas.microsoft.com/office/drawing/2014/main" id="{A96F7307-7862-C9B7-B016-3E11F040B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07BB-F259-4D83-839F-2ABE0F4A8C61}" type="datetimeFigureOut">
              <a:rPr lang="en-US" smtClean="0"/>
              <a:t>10/8/2024</a:t>
            </a:fld>
            <a:endParaRPr lang="en-US" dirty="0"/>
          </a:p>
        </p:txBody>
      </p:sp>
      <p:sp>
        <p:nvSpPr>
          <p:cNvPr id="17" name="Footer Placeholder 16">
            <a:extLst>
              <a:ext uri="{FF2B5EF4-FFF2-40B4-BE49-F238E27FC236}">
                <a16:creationId xmlns:a16="http://schemas.microsoft.com/office/drawing/2014/main" id="{E185FE7C-2AD4-E197-B71B-1B014594B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FE2391B9-7AB5-56DF-AFC8-DAC6F9649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6C538-CC72-4FB8-85E1-4D3EC643CF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7898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D02CC-B17D-BFA8-A270-645E5F78BC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4132" y="639611"/>
            <a:ext cx="10218292" cy="1158265"/>
          </a:xfrm>
        </p:spPr>
        <p:txBody>
          <a:bodyPr anchor="t" anchorCtr="0">
            <a:noAutofit/>
          </a:bodyPr>
          <a:lstStyle>
            <a:lvl1pPr>
              <a:defRPr sz="4000" baseline="0">
                <a:latin typeface="+mn-lt"/>
              </a:defRPr>
            </a:lvl1pPr>
          </a:lstStyle>
          <a:p>
            <a:r>
              <a:rPr lang="en-US"/>
              <a:t>Click to edit slide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A8BDE4-C76E-EEA3-0996-747F5F118E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00200" y="6356350"/>
            <a:ext cx="1400452" cy="365125"/>
          </a:xfrm>
          <a:prstGeom prst="rect">
            <a:avLst/>
          </a:prstGeom>
        </p:spPr>
        <p:txBody>
          <a:bodyPr/>
          <a:lstStyle/>
          <a:p>
            <a:fld id="{E29707BB-F259-4D83-839F-2ABE0F4A8C61}" type="datetimeFigureOut">
              <a:rPr lang="en-US" smtClean="0"/>
              <a:t>10/8/2024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8FFD6C-254B-CDC4-EBB3-9E385D634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00652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E815FD-0678-E2C6-8289-C8E1B15C9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15452" y="6356350"/>
            <a:ext cx="1083816" cy="365125"/>
          </a:xfrm>
          <a:prstGeom prst="rect">
            <a:avLst/>
          </a:prstGeom>
        </p:spPr>
        <p:txBody>
          <a:bodyPr/>
          <a:lstStyle/>
          <a:p>
            <a:fld id="{6866C538-CC72-4FB8-85E1-4D3EC643CF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79CAFFCE-0BA2-B319-26CC-CF826ECB0F1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517866" y="1920582"/>
            <a:ext cx="4927321" cy="529655"/>
          </a:xfrm>
        </p:spPr>
        <p:txBody>
          <a:bodyPr/>
          <a:lstStyle>
            <a:lvl1pPr marL="0" indent="0">
              <a:lnSpc>
                <a:spcPts val="2000"/>
              </a:lnSpc>
              <a:buFontTx/>
              <a:buNone/>
              <a:defRPr sz="1800" b="1" i="0" baseline="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 b="1" i="0" baseline="0"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 b="1" i="0" baseline="0"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 b="1" i="0" baseline="0"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 b="1" i="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6">
            <a:extLst>
              <a:ext uri="{FF2B5EF4-FFF2-40B4-BE49-F238E27FC236}">
                <a16:creationId xmlns:a16="http://schemas.microsoft.com/office/drawing/2014/main" id="{050B9811-C36C-373F-9AE5-C87FD6AD140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605359" y="1920582"/>
            <a:ext cx="5130921" cy="529655"/>
          </a:xfrm>
        </p:spPr>
        <p:txBody>
          <a:bodyPr/>
          <a:lstStyle>
            <a:lvl1pPr marL="0" indent="0">
              <a:lnSpc>
                <a:spcPts val="2000"/>
              </a:lnSpc>
              <a:buFontTx/>
              <a:buNone/>
              <a:defRPr sz="1800" b="1" i="0" baseline="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 b="1" i="0" baseline="0"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 b="1" i="0" baseline="0"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 b="1" i="0" baseline="0"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 b="1" i="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C587C42-DAB6-3329-51F1-52252CFDA33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602320" y="6119466"/>
            <a:ext cx="1977062" cy="39460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A4762B7-FE48-E246-3A7A-3E6872B2A48A}"/>
              </a:ext>
            </a:extLst>
          </p:cNvPr>
          <p:cNvSpPr/>
          <p:nvPr/>
        </p:nvSpPr>
        <p:spPr>
          <a:xfrm>
            <a:off x="0" y="0"/>
            <a:ext cx="800100" cy="4074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6AB8EC-7CC5-1C38-EB51-B47703E44B57}"/>
              </a:ext>
            </a:extLst>
          </p:cNvPr>
          <p:cNvSpPr/>
          <p:nvPr/>
        </p:nvSpPr>
        <p:spPr>
          <a:xfrm>
            <a:off x="0" y="407406"/>
            <a:ext cx="800100" cy="57120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7D75727-F432-3288-93E3-857043617EAA}"/>
              </a:ext>
            </a:extLst>
          </p:cNvPr>
          <p:cNvSpPr/>
          <p:nvPr/>
        </p:nvSpPr>
        <p:spPr>
          <a:xfrm>
            <a:off x="0" y="6132920"/>
            <a:ext cx="800100" cy="5808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18FE1F7-7A3C-A0F3-3885-C3B908758175}"/>
              </a:ext>
            </a:extLst>
          </p:cNvPr>
          <p:cNvSpPr/>
          <p:nvPr/>
        </p:nvSpPr>
        <p:spPr>
          <a:xfrm>
            <a:off x="0" y="6713789"/>
            <a:ext cx="800100" cy="14421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263DC62F-97DA-6BD8-152D-3436EA49553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1517866" y="2450236"/>
            <a:ext cx="4927321" cy="32181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DEC8370A-EE2F-3EC2-C7F3-EFC6F189450C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6605359" y="2450237"/>
            <a:ext cx="5130800" cy="32181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9127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3 colum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D02CC-B17D-BFA8-A270-645E5F78BC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3615" y="635437"/>
            <a:ext cx="9913870" cy="1158265"/>
          </a:xfrm>
        </p:spPr>
        <p:txBody>
          <a:bodyPr anchor="t" anchorCtr="0">
            <a:noAutofit/>
          </a:bodyPr>
          <a:lstStyle>
            <a:lvl1pPr>
              <a:defRPr sz="4000" baseline="0">
                <a:latin typeface="+mn-lt"/>
              </a:defRPr>
            </a:lvl1pPr>
          </a:lstStyle>
          <a:p>
            <a:r>
              <a:rPr lang="en-US"/>
              <a:t>Click to edit slide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A8BDE4-C76E-EEA3-0996-747F5F118E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00200" y="6356350"/>
            <a:ext cx="1400452" cy="365125"/>
          </a:xfrm>
          <a:prstGeom prst="rect">
            <a:avLst/>
          </a:prstGeom>
        </p:spPr>
        <p:txBody>
          <a:bodyPr/>
          <a:lstStyle/>
          <a:p>
            <a:fld id="{E29707BB-F259-4D83-839F-2ABE0F4A8C61}" type="datetimeFigureOut">
              <a:rPr lang="en-US" smtClean="0"/>
              <a:t>10/8/2024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8FFD6C-254B-CDC4-EBB3-9E385D634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00652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E815FD-0678-E2C6-8289-C8E1B15C9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15452" y="6356350"/>
            <a:ext cx="1083816" cy="365125"/>
          </a:xfrm>
          <a:prstGeom prst="rect">
            <a:avLst/>
          </a:prstGeom>
        </p:spPr>
        <p:txBody>
          <a:bodyPr/>
          <a:lstStyle/>
          <a:p>
            <a:fld id="{6866C538-CC72-4FB8-85E1-4D3EC643CF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79CAFFCE-0BA2-B319-26CC-CF826ECB0F1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517866" y="1920582"/>
            <a:ext cx="3064073" cy="529655"/>
          </a:xfrm>
        </p:spPr>
        <p:txBody>
          <a:bodyPr/>
          <a:lstStyle>
            <a:lvl1pPr marL="0" indent="0">
              <a:lnSpc>
                <a:spcPts val="2000"/>
              </a:lnSpc>
              <a:buFontTx/>
              <a:buNone/>
              <a:defRPr sz="1800" b="1" i="0" baseline="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 b="1" i="0" baseline="0"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 b="1" i="0" baseline="0"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 b="1" i="0" baseline="0"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 b="1" i="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C587C42-DAB6-3329-51F1-52252CFDA33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602320" y="6119466"/>
            <a:ext cx="1977062" cy="39460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A4762B7-FE48-E246-3A7A-3E6872B2A48A}"/>
              </a:ext>
            </a:extLst>
          </p:cNvPr>
          <p:cNvSpPr/>
          <p:nvPr/>
        </p:nvSpPr>
        <p:spPr>
          <a:xfrm>
            <a:off x="0" y="0"/>
            <a:ext cx="800100" cy="4074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6AB8EC-7CC5-1C38-EB51-B47703E44B57}"/>
              </a:ext>
            </a:extLst>
          </p:cNvPr>
          <p:cNvSpPr/>
          <p:nvPr/>
        </p:nvSpPr>
        <p:spPr>
          <a:xfrm>
            <a:off x="0" y="407406"/>
            <a:ext cx="800100" cy="57120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7D75727-F432-3288-93E3-857043617EAA}"/>
              </a:ext>
            </a:extLst>
          </p:cNvPr>
          <p:cNvSpPr/>
          <p:nvPr/>
        </p:nvSpPr>
        <p:spPr>
          <a:xfrm>
            <a:off x="0" y="6132920"/>
            <a:ext cx="800100" cy="5808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18FE1F7-7A3C-A0F3-3885-C3B908758175}"/>
              </a:ext>
            </a:extLst>
          </p:cNvPr>
          <p:cNvSpPr/>
          <p:nvPr/>
        </p:nvSpPr>
        <p:spPr>
          <a:xfrm>
            <a:off x="0" y="6713789"/>
            <a:ext cx="800100" cy="14421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263DC62F-97DA-6BD8-152D-3436EA49553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1520472" y="2450237"/>
            <a:ext cx="3064074" cy="32181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16">
            <a:extLst>
              <a:ext uri="{FF2B5EF4-FFF2-40B4-BE49-F238E27FC236}">
                <a16:creationId xmlns:a16="http://schemas.microsoft.com/office/drawing/2014/main" id="{78AA4F8A-CDC0-7942-A952-2D5DA73CF8E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950179" y="1920582"/>
            <a:ext cx="3064073" cy="529655"/>
          </a:xfrm>
        </p:spPr>
        <p:txBody>
          <a:bodyPr/>
          <a:lstStyle>
            <a:lvl1pPr marL="0" indent="0">
              <a:lnSpc>
                <a:spcPts val="2000"/>
              </a:lnSpc>
              <a:buFontTx/>
              <a:buNone/>
              <a:defRPr sz="1800" b="1" i="0" baseline="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 b="1" i="0" baseline="0"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 b="1" i="0" baseline="0"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 b="1" i="0" baseline="0"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 b="1" i="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20">
            <a:extLst>
              <a:ext uri="{FF2B5EF4-FFF2-40B4-BE49-F238E27FC236}">
                <a16:creationId xmlns:a16="http://schemas.microsoft.com/office/drawing/2014/main" id="{3AC9D047-7773-F3C7-1CAE-400D093E3832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52785" y="2450237"/>
            <a:ext cx="3061468" cy="32181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Text Placeholder 16">
            <a:extLst>
              <a:ext uri="{FF2B5EF4-FFF2-40B4-BE49-F238E27FC236}">
                <a16:creationId xmlns:a16="http://schemas.microsoft.com/office/drawing/2014/main" id="{9CC383C9-2C64-5407-3C41-23F2BA3017C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372553" y="1920582"/>
            <a:ext cx="3064073" cy="529655"/>
          </a:xfrm>
        </p:spPr>
        <p:txBody>
          <a:bodyPr/>
          <a:lstStyle>
            <a:lvl1pPr marL="0" indent="0">
              <a:lnSpc>
                <a:spcPts val="2000"/>
              </a:lnSpc>
              <a:buFontTx/>
              <a:buNone/>
              <a:defRPr sz="1800" b="1" i="0" baseline="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 b="1" i="0" baseline="0"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 b="1" i="0" baseline="0"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 b="1" i="0" baseline="0"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 b="1" i="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Content Placeholder 20">
            <a:extLst>
              <a:ext uri="{FF2B5EF4-FFF2-40B4-BE49-F238E27FC236}">
                <a16:creationId xmlns:a16="http://schemas.microsoft.com/office/drawing/2014/main" id="{ED6D881B-4DB9-A034-28D8-2BA6BAC613E1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8370268" y="2450237"/>
            <a:ext cx="3061469" cy="32181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919212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column Slide w char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D02CC-B17D-BFA8-A270-645E5F78BC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4014" y="636870"/>
            <a:ext cx="9951821" cy="1158265"/>
          </a:xfrm>
        </p:spPr>
        <p:txBody>
          <a:bodyPr anchor="t" anchorCtr="0">
            <a:noAutofit/>
          </a:bodyPr>
          <a:lstStyle>
            <a:lvl1pPr>
              <a:defRPr sz="4000" baseline="0">
                <a:latin typeface="+mn-lt"/>
              </a:defRPr>
            </a:lvl1pPr>
          </a:lstStyle>
          <a:p>
            <a:r>
              <a:rPr lang="en-US"/>
              <a:t>Click to edit slide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A8BDE4-C76E-EEA3-0996-747F5F118E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00200" y="6356350"/>
            <a:ext cx="1400452" cy="365125"/>
          </a:xfrm>
          <a:prstGeom prst="rect">
            <a:avLst/>
          </a:prstGeom>
        </p:spPr>
        <p:txBody>
          <a:bodyPr/>
          <a:lstStyle/>
          <a:p>
            <a:fld id="{E29707BB-F259-4D83-839F-2ABE0F4A8C61}" type="datetimeFigureOut">
              <a:rPr lang="en-US" smtClean="0"/>
              <a:t>10/8/2024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8FFD6C-254B-CDC4-EBB3-9E385D634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00652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E815FD-0678-E2C6-8289-C8E1B15C9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15452" y="6356350"/>
            <a:ext cx="1083816" cy="365125"/>
          </a:xfrm>
          <a:prstGeom prst="rect">
            <a:avLst/>
          </a:prstGeom>
        </p:spPr>
        <p:txBody>
          <a:bodyPr/>
          <a:lstStyle/>
          <a:p>
            <a:fld id="{6866C538-CC72-4FB8-85E1-4D3EC643CF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79CAFFCE-0BA2-B319-26CC-CF826ECB0F1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517866" y="1920582"/>
            <a:ext cx="4927321" cy="529655"/>
          </a:xfrm>
        </p:spPr>
        <p:txBody>
          <a:bodyPr/>
          <a:lstStyle>
            <a:lvl1pPr marL="0" indent="0">
              <a:lnSpc>
                <a:spcPts val="2000"/>
              </a:lnSpc>
              <a:buFontTx/>
              <a:buNone/>
              <a:defRPr sz="1800" b="1" i="0" baseline="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 b="1" i="0" baseline="0"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 b="1" i="0" baseline="0"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 b="1" i="0" baseline="0"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 b="1" i="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C587C42-DAB6-3329-51F1-52252CFDA33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602320" y="6119466"/>
            <a:ext cx="1977062" cy="39460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A4762B7-FE48-E246-3A7A-3E6872B2A48A}"/>
              </a:ext>
            </a:extLst>
          </p:cNvPr>
          <p:cNvSpPr/>
          <p:nvPr/>
        </p:nvSpPr>
        <p:spPr>
          <a:xfrm>
            <a:off x="0" y="0"/>
            <a:ext cx="800100" cy="4074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6AB8EC-7CC5-1C38-EB51-B47703E44B57}"/>
              </a:ext>
            </a:extLst>
          </p:cNvPr>
          <p:cNvSpPr/>
          <p:nvPr/>
        </p:nvSpPr>
        <p:spPr>
          <a:xfrm>
            <a:off x="0" y="407406"/>
            <a:ext cx="800100" cy="57120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7D75727-F432-3288-93E3-857043617EAA}"/>
              </a:ext>
            </a:extLst>
          </p:cNvPr>
          <p:cNvSpPr/>
          <p:nvPr/>
        </p:nvSpPr>
        <p:spPr>
          <a:xfrm>
            <a:off x="0" y="6132920"/>
            <a:ext cx="800100" cy="5808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18FE1F7-7A3C-A0F3-3885-C3B908758175}"/>
              </a:ext>
            </a:extLst>
          </p:cNvPr>
          <p:cNvSpPr/>
          <p:nvPr/>
        </p:nvSpPr>
        <p:spPr>
          <a:xfrm>
            <a:off x="0" y="6713789"/>
            <a:ext cx="800100" cy="14421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263DC62F-97DA-6BD8-152D-3436EA49553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1517866" y="2454230"/>
            <a:ext cx="4927321" cy="32181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hart Placeholder 8">
            <a:extLst>
              <a:ext uri="{FF2B5EF4-FFF2-40B4-BE49-F238E27FC236}">
                <a16:creationId xmlns:a16="http://schemas.microsoft.com/office/drawing/2014/main" id="{8992FB40-4BD9-C860-BC05-8DDCF80032D8}"/>
              </a:ext>
            </a:extLst>
          </p:cNvPr>
          <p:cNvSpPr>
            <a:spLocks noGrp="1"/>
          </p:cNvSpPr>
          <p:nvPr>
            <p:ph type="chart" sz="quarter" idx="20"/>
          </p:nvPr>
        </p:nvSpPr>
        <p:spPr>
          <a:xfrm>
            <a:off x="6705600" y="1981200"/>
            <a:ext cx="4764088" cy="39751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dirty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1112939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Slide Slid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9E271-928F-15CD-4895-1399C9F9D4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1445" y="1265424"/>
            <a:ext cx="7223161" cy="2788275"/>
          </a:xfrm>
        </p:spPr>
        <p:txBody>
          <a:bodyPr anchor="t" anchorCtr="0">
            <a:noAutofit/>
          </a:bodyPr>
          <a:lstStyle>
            <a:lvl1pPr algn="l">
              <a:lnSpc>
                <a:spcPts val="7000"/>
              </a:lnSpc>
              <a:defRPr sz="7000" baseline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585FAA7-2051-0896-BB1B-6A98D09F4D61}"/>
              </a:ext>
            </a:extLst>
          </p:cNvPr>
          <p:cNvSpPr/>
          <p:nvPr/>
        </p:nvSpPr>
        <p:spPr>
          <a:xfrm>
            <a:off x="1600930" y="761905"/>
            <a:ext cx="1261769" cy="174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5FD74E3D-80CE-B77A-B212-EA2994257F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602320" y="6119466"/>
            <a:ext cx="1977062" cy="39460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2A5B49E-E5F9-FA2F-C02A-B61A20453106}"/>
              </a:ext>
            </a:extLst>
          </p:cNvPr>
          <p:cNvSpPr/>
          <p:nvPr/>
        </p:nvSpPr>
        <p:spPr>
          <a:xfrm>
            <a:off x="0" y="0"/>
            <a:ext cx="800100" cy="4074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1A0B3FE-8AAD-BF30-8FD2-0754DA6931EA}"/>
              </a:ext>
            </a:extLst>
          </p:cNvPr>
          <p:cNvSpPr/>
          <p:nvPr/>
        </p:nvSpPr>
        <p:spPr>
          <a:xfrm>
            <a:off x="0" y="407406"/>
            <a:ext cx="800100" cy="57120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FF3E31D-07D4-CEDE-63CF-54435160562B}"/>
              </a:ext>
            </a:extLst>
          </p:cNvPr>
          <p:cNvSpPr/>
          <p:nvPr/>
        </p:nvSpPr>
        <p:spPr>
          <a:xfrm>
            <a:off x="0" y="6132920"/>
            <a:ext cx="800100" cy="5808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733B7FE-6977-392D-45FB-1B50BA99EE9F}"/>
              </a:ext>
            </a:extLst>
          </p:cNvPr>
          <p:cNvSpPr/>
          <p:nvPr/>
        </p:nvSpPr>
        <p:spPr>
          <a:xfrm>
            <a:off x="0" y="6713789"/>
            <a:ext cx="800100" cy="14421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Date Placeholder 15">
            <a:extLst>
              <a:ext uri="{FF2B5EF4-FFF2-40B4-BE49-F238E27FC236}">
                <a16:creationId xmlns:a16="http://schemas.microsoft.com/office/drawing/2014/main" id="{A96F7307-7862-C9B7-B016-3E11F040B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07BB-F259-4D83-839F-2ABE0F4A8C61}" type="datetimeFigureOut">
              <a:rPr lang="en-US" smtClean="0"/>
              <a:t>10/8/2024</a:t>
            </a:fld>
            <a:endParaRPr lang="en-US" dirty="0"/>
          </a:p>
        </p:txBody>
      </p:sp>
      <p:sp>
        <p:nvSpPr>
          <p:cNvPr id="17" name="Footer Placeholder 16">
            <a:extLst>
              <a:ext uri="{FF2B5EF4-FFF2-40B4-BE49-F238E27FC236}">
                <a16:creationId xmlns:a16="http://schemas.microsoft.com/office/drawing/2014/main" id="{E185FE7C-2AD4-E197-B71B-1B014594B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FE2391B9-7AB5-56DF-AFC8-DAC6F9649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6C538-CC72-4FB8-85E1-4D3EC643CF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0936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1 column Slide w pictu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D02CC-B17D-BFA8-A270-645E5F78BC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7791" y="639611"/>
            <a:ext cx="5187732" cy="1158265"/>
          </a:xfrm>
        </p:spPr>
        <p:txBody>
          <a:bodyPr anchor="t" anchorCtr="0">
            <a:noAutofit/>
          </a:bodyPr>
          <a:lstStyle>
            <a:lvl1pPr>
              <a:defRPr sz="4000" baseline="0">
                <a:latin typeface="+mn-lt"/>
              </a:defRPr>
            </a:lvl1pPr>
          </a:lstStyle>
          <a:p>
            <a:r>
              <a:rPr lang="en-US"/>
              <a:t>Click to edit slide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A8BDE4-C76E-EEA3-0996-747F5F118E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00200" y="6356350"/>
            <a:ext cx="1400452" cy="365125"/>
          </a:xfrm>
          <a:prstGeom prst="rect">
            <a:avLst/>
          </a:prstGeom>
        </p:spPr>
        <p:txBody>
          <a:bodyPr/>
          <a:lstStyle/>
          <a:p>
            <a:fld id="{E29707BB-F259-4D83-839F-2ABE0F4A8C61}" type="datetimeFigureOut">
              <a:rPr lang="en-US" smtClean="0"/>
              <a:t>10/8/2024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8FFD6C-254B-CDC4-EBB3-9E385D634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00652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E815FD-0678-E2C6-8289-C8E1B15C9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15452" y="6356350"/>
            <a:ext cx="1083816" cy="365125"/>
          </a:xfrm>
          <a:prstGeom prst="rect">
            <a:avLst/>
          </a:prstGeom>
        </p:spPr>
        <p:txBody>
          <a:bodyPr/>
          <a:lstStyle/>
          <a:p>
            <a:fld id="{6866C538-CC72-4FB8-85E1-4D3EC643CF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79CAFFCE-0BA2-B319-26CC-CF826ECB0F1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517866" y="1920582"/>
            <a:ext cx="5187734" cy="529655"/>
          </a:xfrm>
        </p:spPr>
        <p:txBody>
          <a:bodyPr/>
          <a:lstStyle>
            <a:lvl1pPr marL="0" indent="0">
              <a:lnSpc>
                <a:spcPts val="2000"/>
              </a:lnSpc>
              <a:buFontTx/>
              <a:buNone/>
              <a:defRPr sz="1800" b="1" i="0" baseline="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 b="1" i="0" baseline="0"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 b="1" i="0" baseline="0"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 b="1" i="0" baseline="0"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 b="1" i="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C587C42-DAB6-3329-51F1-52252CFDA33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602320" y="6119466"/>
            <a:ext cx="1977062" cy="39460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A4762B7-FE48-E246-3A7A-3E6872B2A48A}"/>
              </a:ext>
            </a:extLst>
          </p:cNvPr>
          <p:cNvSpPr/>
          <p:nvPr/>
        </p:nvSpPr>
        <p:spPr>
          <a:xfrm>
            <a:off x="0" y="0"/>
            <a:ext cx="800100" cy="4074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6AB8EC-7CC5-1C38-EB51-B47703E44B57}"/>
              </a:ext>
            </a:extLst>
          </p:cNvPr>
          <p:cNvSpPr/>
          <p:nvPr/>
        </p:nvSpPr>
        <p:spPr>
          <a:xfrm>
            <a:off x="0" y="407406"/>
            <a:ext cx="800100" cy="57120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7D75727-F432-3288-93E3-857043617EAA}"/>
              </a:ext>
            </a:extLst>
          </p:cNvPr>
          <p:cNvSpPr/>
          <p:nvPr/>
        </p:nvSpPr>
        <p:spPr>
          <a:xfrm>
            <a:off x="0" y="6132920"/>
            <a:ext cx="800100" cy="5808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18FE1F7-7A3C-A0F3-3885-C3B908758175}"/>
              </a:ext>
            </a:extLst>
          </p:cNvPr>
          <p:cNvSpPr/>
          <p:nvPr/>
        </p:nvSpPr>
        <p:spPr>
          <a:xfrm>
            <a:off x="0" y="6713789"/>
            <a:ext cx="800100" cy="14421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263DC62F-97DA-6BD8-152D-3436EA49553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1517866" y="2450237"/>
            <a:ext cx="5187734" cy="32181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0F679E1C-F067-82DA-EB20-89CDD8639D42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7115175" y="769951"/>
            <a:ext cx="4275138" cy="4670425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4571448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able Placeholder 11">
            <a:extLst>
              <a:ext uri="{FF2B5EF4-FFF2-40B4-BE49-F238E27FC236}">
                <a16:creationId xmlns:a16="http://schemas.microsoft.com/office/drawing/2014/main" id="{98A22DD4-038C-7D93-4D61-B73C10E5BEB7}"/>
              </a:ext>
            </a:extLst>
          </p:cNvPr>
          <p:cNvSpPr>
            <a:spLocks noGrp="1"/>
          </p:cNvSpPr>
          <p:nvPr>
            <p:ph type="tbl" sz="quarter" idx="16" hasCustomPrompt="1"/>
          </p:nvPr>
        </p:nvSpPr>
        <p:spPr>
          <a:xfrm>
            <a:off x="1600200" y="1981201"/>
            <a:ext cx="9763218" cy="3860306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dirty="0"/>
              <a:t>Insert Table Here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2DA06DA-3C58-3AF9-D6BE-E17106FB8540}"/>
              </a:ext>
            </a:extLst>
          </p:cNvPr>
          <p:cNvSpPr/>
          <p:nvPr/>
        </p:nvSpPr>
        <p:spPr>
          <a:xfrm>
            <a:off x="0" y="0"/>
            <a:ext cx="800100" cy="4074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BE5EA0D-48A4-C6C4-7CA7-2BFD6C7514FE}"/>
              </a:ext>
            </a:extLst>
          </p:cNvPr>
          <p:cNvSpPr/>
          <p:nvPr/>
        </p:nvSpPr>
        <p:spPr>
          <a:xfrm>
            <a:off x="0" y="407406"/>
            <a:ext cx="800100" cy="57120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649F1C8-0009-D827-8EEE-3BA701AC2EEC}"/>
              </a:ext>
            </a:extLst>
          </p:cNvPr>
          <p:cNvSpPr/>
          <p:nvPr/>
        </p:nvSpPr>
        <p:spPr>
          <a:xfrm>
            <a:off x="0" y="6132920"/>
            <a:ext cx="800100" cy="5808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EE1CBA-7E35-B977-9B7F-37092F49AB53}"/>
              </a:ext>
            </a:extLst>
          </p:cNvPr>
          <p:cNvSpPr/>
          <p:nvPr/>
        </p:nvSpPr>
        <p:spPr>
          <a:xfrm>
            <a:off x="0" y="6713789"/>
            <a:ext cx="800100" cy="14421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70DDB8B1-0922-5FEE-558D-34DDD1F518A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00200" y="6356350"/>
            <a:ext cx="1400452" cy="365125"/>
          </a:xfrm>
          <a:prstGeom prst="rect">
            <a:avLst/>
          </a:prstGeom>
        </p:spPr>
        <p:txBody>
          <a:bodyPr/>
          <a:lstStyle/>
          <a:p>
            <a:fld id="{E29707BB-F259-4D83-839F-2ABE0F4A8C61}" type="datetimeFigureOut">
              <a:rPr lang="en-US" smtClean="0"/>
              <a:t>10/8/2024</a:t>
            </a:fld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B2393EF6-C3B0-4488-F4D3-AB5AE6838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00652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FE6BFC7F-43C0-28A2-0B7A-C4A14C1B5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15452" y="6356350"/>
            <a:ext cx="1083816" cy="365125"/>
          </a:xfrm>
          <a:prstGeom prst="rect">
            <a:avLst/>
          </a:prstGeom>
        </p:spPr>
        <p:txBody>
          <a:bodyPr/>
          <a:lstStyle/>
          <a:p>
            <a:fld id="{6866C538-CC72-4FB8-85E1-4D3EC643CF8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C82E5A51-D63F-35C7-0CC8-96FA3D07609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602320" y="6119466"/>
            <a:ext cx="1977062" cy="394607"/>
          </a:xfrm>
          <a:prstGeom prst="rect">
            <a:avLst/>
          </a:prstGeom>
        </p:spPr>
      </p:pic>
      <p:sp>
        <p:nvSpPr>
          <p:cNvPr id="18" name="Title 1">
            <a:extLst>
              <a:ext uri="{FF2B5EF4-FFF2-40B4-BE49-F238E27FC236}">
                <a16:creationId xmlns:a16="http://schemas.microsoft.com/office/drawing/2014/main" id="{C0AD9C05-BB97-D29B-EABA-DEDF5A6C97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3616" y="635835"/>
            <a:ext cx="9845550" cy="1158265"/>
          </a:xfrm>
        </p:spPr>
        <p:txBody>
          <a:bodyPr anchor="t" anchorCtr="0">
            <a:noAutofit/>
          </a:bodyPr>
          <a:lstStyle>
            <a:lvl1pPr>
              <a:defRPr sz="4000" baseline="0">
                <a:latin typeface="+mn-lt"/>
              </a:defRPr>
            </a:lvl1pPr>
          </a:lstStyle>
          <a:p>
            <a:r>
              <a:rPr lang="en-US"/>
              <a:t>Click to edit slide title</a:t>
            </a:r>
          </a:p>
        </p:txBody>
      </p:sp>
    </p:spTree>
    <p:extLst>
      <p:ext uri="{BB962C8B-B14F-4D97-AF65-F5344CB8AC3E}">
        <p14:creationId xmlns:p14="http://schemas.microsoft.com/office/powerpoint/2010/main" val="23055025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eneral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9EF8E54-81A9-A78B-3059-0A1DAF34AA3C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517868" y="1981200"/>
            <a:ext cx="9845550" cy="37385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2795903-B8C9-68B8-B1F4-C782ABFBBE12}"/>
              </a:ext>
            </a:extLst>
          </p:cNvPr>
          <p:cNvSpPr/>
          <p:nvPr/>
        </p:nvSpPr>
        <p:spPr>
          <a:xfrm>
            <a:off x="0" y="0"/>
            <a:ext cx="800100" cy="4074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F3F94B7-8BE3-6BE0-23EB-8EBA48EA2BDD}"/>
              </a:ext>
            </a:extLst>
          </p:cNvPr>
          <p:cNvSpPr/>
          <p:nvPr/>
        </p:nvSpPr>
        <p:spPr>
          <a:xfrm>
            <a:off x="0" y="407406"/>
            <a:ext cx="800100" cy="57120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57142EC-D817-2933-6140-62D72113C588}"/>
              </a:ext>
            </a:extLst>
          </p:cNvPr>
          <p:cNvSpPr/>
          <p:nvPr/>
        </p:nvSpPr>
        <p:spPr>
          <a:xfrm>
            <a:off x="0" y="6132920"/>
            <a:ext cx="800100" cy="5808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4644336-6D0E-0C5C-A158-4C4854DE97EE}"/>
              </a:ext>
            </a:extLst>
          </p:cNvPr>
          <p:cNvSpPr/>
          <p:nvPr/>
        </p:nvSpPr>
        <p:spPr>
          <a:xfrm>
            <a:off x="0" y="6713789"/>
            <a:ext cx="800100" cy="14421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80DC8C15-CB53-E9D7-4F2E-CD7DF4FBD14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602320" y="6119466"/>
            <a:ext cx="1977062" cy="394607"/>
          </a:xfrm>
          <a:prstGeom prst="rect">
            <a:avLst/>
          </a:prstGeom>
        </p:spPr>
      </p:pic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CFB78BFD-BEA4-C681-9C94-362E624539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00200" y="6356350"/>
            <a:ext cx="1400452" cy="365125"/>
          </a:xfrm>
          <a:prstGeom prst="rect">
            <a:avLst/>
          </a:prstGeom>
        </p:spPr>
        <p:txBody>
          <a:bodyPr/>
          <a:lstStyle/>
          <a:p>
            <a:fld id="{E29707BB-F259-4D83-839F-2ABE0F4A8C61}" type="datetimeFigureOut">
              <a:rPr lang="en-US" smtClean="0"/>
              <a:t>10/8/2024</a:t>
            </a:fld>
            <a:endParaRPr lang="en-US" dirty="0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32CAE4B3-ACA6-E9CB-83F0-E5E944711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00652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2F5F34AA-9624-6E3A-E2E7-6350746A1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15452" y="6356350"/>
            <a:ext cx="1083816" cy="365125"/>
          </a:xfrm>
          <a:prstGeom prst="rect">
            <a:avLst/>
          </a:prstGeom>
        </p:spPr>
        <p:txBody>
          <a:bodyPr/>
          <a:lstStyle/>
          <a:p>
            <a:fld id="{6866C538-CC72-4FB8-85E1-4D3EC643CF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B265B8-271B-FA4F-FDE5-87DA1C571A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4015" y="636353"/>
            <a:ext cx="9845550" cy="1158265"/>
          </a:xfrm>
        </p:spPr>
        <p:txBody>
          <a:bodyPr anchor="t" anchorCtr="0">
            <a:noAutofit/>
          </a:bodyPr>
          <a:lstStyle>
            <a:lvl1pPr>
              <a:defRPr sz="4000" baseline="0">
                <a:latin typeface="+mn-lt"/>
              </a:defRPr>
            </a:lvl1pPr>
          </a:lstStyle>
          <a:p>
            <a:r>
              <a:rPr lang="en-US"/>
              <a:t>Click to edit slide title</a:t>
            </a:r>
          </a:p>
        </p:txBody>
      </p:sp>
    </p:spTree>
    <p:extLst>
      <p:ext uri="{BB962C8B-B14F-4D97-AF65-F5344CB8AC3E}">
        <p14:creationId xmlns:p14="http://schemas.microsoft.com/office/powerpoint/2010/main" val="4546434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1611BDE-D6CD-401A-8CDA-77BF2E91F5C6}"/>
              </a:ext>
            </a:extLst>
          </p:cNvPr>
          <p:cNvSpPr/>
          <p:nvPr/>
        </p:nvSpPr>
        <p:spPr>
          <a:xfrm>
            <a:off x="0" y="0"/>
            <a:ext cx="800100" cy="4074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ED269C-734A-789C-7552-8810D1932F76}"/>
              </a:ext>
            </a:extLst>
          </p:cNvPr>
          <p:cNvSpPr/>
          <p:nvPr/>
        </p:nvSpPr>
        <p:spPr>
          <a:xfrm>
            <a:off x="0" y="407406"/>
            <a:ext cx="800100" cy="57120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555C5EE-C77D-04FF-AEE6-4CFFA3B1A134}"/>
              </a:ext>
            </a:extLst>
          </p:cNvPr>
          <p:cNvSpPr/>
          <p:nvPr/>
        </p:nvSpPr>
        <p:spPr>
          <a:xfrm>
            <a:off x="0" y="6132920"/>
            <a:ext cx="800100" cy="5808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92C9729-D3CE-54E4-7332-451B2E8A3726}"/>
              </a:ext>
            </a:extLst>
          </p:cNvPr>
          <p:cNvSpPr/>
          <p:nvPr/>
        </p:nvSpPr>
        <p:spPr>
          <a:xfrm>
            <a:off x="0" y="6713789"/>
            <a:ext cx="800100" cy="14421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2322CA7D-B8AB-8876-9D77-35F5C2B5120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602320" y="6119466"/>
            <a:ext cx="1977062" cy="394607"/>
          </a:xfrm>
          <a:prstGeom prst="rect">
            <a:avLst/>
          </a:prstGeom>
        </p:spPr>
      </p:pic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BD2F01AC-51A7-3A40-8AF2-7CA4955849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00200" y="6356350"/>
            <a:ext cx="1400452" cy="365125"/>
          </a:xfrm>
          <a:prstGeom prst="rect">
            <a:avLst/>
          </a:prstGeom>
        </p:spPr>
        <p:txBody>
          <a:bodyPr/>
          <a:lstStyle/>
          <a:p>
            <a:fld id="{E29707BB-F259-4D83-839F-2ABE0F4A8C61}" type="datetimeFigureOut">
              <a:rPr lang="en-US" smtClean="0"/>
              <a:t>10/8/2024</a:t>
            </a:fld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27BD05FE-C4D6-817C-6C54-8BEA11777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00652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B0F2FDDA-3C86-E0A1-30E9-74B882BF1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15452" y="6356350"/>
            <a:ext cx="1083816" cy="365125"/>
          </a:xfrm>
          <a:prstGeom prst="rect">
            <a:avLst/>
          </a:prstGeom>
        </p:spPr>
        <p:txBody>
          <a:bodyPr/>
          <a:lstStyle/>
          <a:p>
            <a:fld id="{6866C538-CC72-4FB8-85E1-4D3EC643CF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12A256-E9B0-3029-8A73-28180CD5EC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3616" y="635438"/>
            <a:ext cx="9845550" cy="1158265"/>
          </a:xfrm>
        </p:spPr>
        <p:txBody>
          <a:bodyPr anchor="t" anchorCtr="0">
            <a:noAutofit/>
          </a:bodyPr>
          <a:lstStyle>
            <a:lvl1pPr>
              <a:defRPr sz="4000" baseline="0">
                <a:latin typeface="+mn-lt"/>
              </a:defRPr>
            </a:lvl1pPr>
          </a:lstStyle>
          <a:p>
            <a:r>
              <a:rPr lang="en-US"/>
              <a:t>Click to edit slide title</a:t>
            </a:r>
          </a:p>
        </p:txBody>
      </p: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881663B0-35CF-F099-B5AC-3B39C4812652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1600200" y="1762126"/>
            <a:ext cx="9763125" cy="4043764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dirty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28825624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atio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5FD74E3D-80CE-B77A-B212-EA2994257F8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602320" y="6119466"/>
            <a:ext cx="1977062" cy="39460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2A5B49E-E5F9-FA2F-C02A-B61A20453106}"/>
              </a:ext>
            </a:extLst>
          </p:cNvPr>
          <p:cNvSpPr/>
          <p:nvPr/>
        </p:nvSpPr>
        <p:spPr>
          <a:xfrm>
            <a:off x="0" y="0"/>
            <a:ext cx="800100" cy="4074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1A0B3FE-8AAD-BF30-8FD2-0754DA6931EA}"/>
              </a:ext>
            </a:extLst>
          </p:cNvPr>
          <p:cNvSpPr/>
          <p:nvPr/>
        </p:nvSpPr>
        <p:spPr>
          <a:xfrm>
            <a:off x="0" y="407406"/>
            <a:ext cx="800100" cy="57120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FF3E31D-07D4-CEDE-63CF-54435160562B}"/>
              </a:ext>
            </a:extLst>
          </p:cNvPr>
          <p:cNvSpPr/>
          <p:nvPr/>
        </p:nvSpPr>
        <p:spPr>
          <a:xfrm>
            <a:off x="0" y="6132920"/>
            <a:ext cx="800100" cy="5808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733B7FE-6977-392D-45FB-1B50BA99EE9F}"/>
              </a:ext>
            </a:extLst>
          </p:cNvPr>
          <p:cNvSpPr/>
          <p:nvPr/>
        </p:nvSpPr>
        <p:spPr>
          <a:xfrm>
            <a:off x="0" y="6713789"/>
            <a:ext cx="800100" cy="14421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Date Placeholder 15">
            <a:extLst>
              <a:ext uri="{FF2B5EF4-FFF2-40B4-BE49-F238E27FC236}">
                <a16:creationId xmlns:a16="http://schemas.microsoft.com/office/drawing/2014/main" id="{A96F7307-7862-C9B7-B016-3E11F040B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07BB-F259-4D83-839F-2ABE0F4A8C61}" type="datetimeFigureOut">
              <a:rPr lang="en-US" smtClean="0"/>
              <a:t>10/8/2024</a:t>
            </a:fld>
            <a:endParaRPr lang="en-US" dirty="0"/>
          </a:p>
        </p:txBody>
      </p:sp>
      <p:sp>
        <p:nvSpPr>
          <p:cNvPr id="17" name="Footer Placeholder 16">
            <a:extLst>
              <a:ext uri="{FF2B5EF4-FFF2-40B4-BE49-F238E27FC236}">
                <a16:creationId xmlns:a16="http://schemas.microsoft.com/office/drawing/2014/main" id="{E185FE7C-2AD4-E197-B71B-1B014594B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FE2391B9-7AB5-56DF-AFC8-DAC6F9649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6C538-CC72-4FB8-85E1-4D3EC643CF8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74BDF5DE-DB65-8D90-7C62-333A96BB7A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 l="6199" t="5483" r="49060" b="67217"/>
          <a:stretch/>
        </p:blipFill>
        <p:spPr>
          <a:xfrm>
            <a:off x="1375576" y="407406"/>
            <a:ext cx="1105232" cy="872754"/>
          </a:xfrm>
          <a:prstGeom prst="rect">
            <a:avLst/>
          </a:prstGeom>
        </p:spPr>
      </p:pic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9534FFF5-3AD4-029C-B231-EE279758D96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490318" y="1972475"/>
            <a:ext cx="9641179" cy="2267016"/>
          </a:xfrm>
        </p:spPr>
        <p:txBody>
          <a:bodyPr anchor="t" anchorCtr="0"/>
          <a:lstStyle>
            <a:lvl1pPr marL="0" indent="0">
              <a:lnSpc>
                <a:spcPts val="5500"/>
              </a:lnSpc>
              <a:buFontTx/>
              <a:buNone/>
              <a:defRPr sz="5000" baseline="0">
                <a:solidFill>
                  <a:schemeClr val="tx2"/>
                </a:solidFill>
              </a:defRPr>
            </a:lvl1pPr>
            <a:lvl2pPr marL="228600" indent="0">
              <a:buFontTx/>
              <a:buNone/>
              <a:defRPr sz="5000" baseline="0">
                <a:solidFill>
                  <a:schemeClr val="tx2"/>
                </a:solidFill>
              </a:defRPr>
            </a:lvl2pPr>
            <a:lvl3pPr marL="228600" indent="0">
              <a:buFontTx/>
              <a:buNone/>
              <a:defRPr sz="5000" baseline="0">
                <a:solidFill>
                  <a:schemeClr val="tx2"/>
                </a:solidFill>
              </a:defRPr>
            </a:lvl3pPr>
            <a:lvl4pPr marL="228600" indent="0">
              <a:buFontTx/>
              <a:buNone/>
              <a:defRPr sz="5000" baseline="0">
                <a:solidFill>
                  <a:schemeClr val="tx2"/>
                </a:solidFill>
              </a:defRPr>
            </a:lvl4pPr>
            <a:lvl5pPr marL="228600" indent="0">
              <a:buFontTx/>
              <a:buNone/>
              <a:defRPr sz="50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quote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90C4FC97-A722-D9C3-10A4-8C647DD07C4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861865" y="4478972"/>
            <a:ext cx="3027362" cy="1117600"/>
          </a:xfrm>
        </p:spPr>
        <p:txBody>
          <a:bodyPr/>
          <a:lstStyle>
            <a:lvl1pPr marL="0" indent="0" algn="r">
              <a:buFontTx/>
              <a:buNone/>
              <a:defRPr sz="2400" baseline="0">
                <a:solidFill>
                  <a:schemeClr val="tx2"/>
                </a:solidFill>
              </a:defRPr>
            </a:lvl1pPr>
            <a:lvl2pPr marL="228600" indent="0">
              <a:buFontTx/>
              <a:buNone/>
              <a:defRPr baseline="0">
                <a:solidFill>
                  <a:schemeClr val="tx2"/>
                </a:solidFill>
              </a:defRPr>
            </a:lvl2pPr>
            <a:lvl3pPr marL="228600" indent="0">
              <a:buFontTx/>
              <a:buNone/>
              <a:defRPr baseline="0">
                <a:solidFill>
                  <a:schemeClr val="tx2"/>
                </a:solidFill>
              </a:defRPr>
            </a:lvl3pPr>
            <a:lvl4pPr marL="228600" indent="0">
              <a:buFontTx/>
              <a:buNone/>
              <a:defRPr baseline="0">
                <a:solidFill>
                  <a:schemeClr val="tx2"/>
                </a:solidFill>
              </a:defRPr>
            </a:lvl4pPr>
            <a:lvl5pPr marL="228600" indent="0">
              <a:buFontTx/>
              <a:buNone/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add name</a:t>
            </a:r>
          </a:p>
        </p:txBody>
      </p:sp>
    </p:spTree>
    <p:extLst>
      <p:ext uri="{BB962C8B-B14F-4D97-AF65-F5344CB8AC3E}">
        <p14:creationId xmlns:p14="http://schemas.microsoft.com/office/powerpoint/2010/main" val="9102780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85BB161-9511-37BF-CFA5-978A4331C148}"/>
              </a:ext>
            </a:extLst>
          </p:cNvPr>
          <p:cNvSpPr/>
          <p:nvPr/>
        </p:nvSpPr>
        <p:spPr>
          <a:xfrm>
            <a:off x="0" y="0"/>
            <a:ext cx="3604846" cy="13979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3F0808-42D4-F9CA-8423-F986453CFE20}"/>
              </a:ext>
            </a:extLst>
          </p:cNvPr>
          <p:cNvSpPr/>
          <p:nvPr/>
        </p:nvSpPr>
        <p:spPr>
          <a:xfrm>
            <a:off x="0" y="1397976"/>
            <a:ext cx="3604846" cy="473494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63BA47F-C00E-47CB-49A8-D38CFFD44ABA}"/>
              </a:ext>
            </a:extLst>
          </p:cNvPr>
          <p:cNvSpPr/>
          <p:nvPr/>
        </p:nvSpPr>
        <p:spPr>
          <a:xfrm>
            <a:off x="0" y="6132920"/>
            <a:ext cx="3604846" cy="5808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5E7A0A2-7B63-423C-6F6E-45F5FCD1CCFE}"/>
              </a:ext>
            </a:extLst>
          </p:cNvPr>
          <p:cNvSpPr/>
          <p:nvPr/>
        </p:nvSpPr>
        <p:spPr>
          <a:xfrm>
            <a:off x="0" y="6713789"/>
            <a:ext cx="3604846" cy="14421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487A5D5-C41D-4812-EF47-59722D273E1B}"/>
              </a:ext>
            </a:extLst>
          </p:cNvPr>
          <p:cNvSpPr/>
          <p:nvPr/>
        </p:nvSpPr>
        <p:spPr>
          <a:xfrm>
            <a:off x="11391900" y="0"/>
            <a:ext cx="800100" cy="13979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729D16B-3F8C-BD7E-E229-9B0C0DE5B904}"/>
              </a:ext>
            </a:extLst>
          </p:cNvPr>
          <p:cNvSpPr/>
          <p:nvPr/>
        </p:nvSpPr>
        <p:spPr>
          <a:xfrm>
            <a:off x="11391900" y="1397976"/>
            <a:ext cx="800100" cy="473494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C2116E-AC6B-7EDF-1EE4-D2F4426702EE}"/>
              </a:ext>
            </a:extLst>
          </p:cNvPr>
          <p:cNvSpPr/>
          <p:nvPr/>
        </p:nvSpPr>
        <p:spPr>
          <a:xfrm>
            <a:off x="11391900" y="6132920"/>
            <a:ext cx="800100" cy="5808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E0A1199-9619-3B7B-BBD1-61DF137F6015}"/>
              </a:ext>
            </a:extLst>
          </p:cNvPr>
          <p:cNvSpPr/>
          <p:nvPr/>
        </p:nvSpPr>
        <p:spPr>
          <a:xfrm>
            <a:off x="11391900" y="6713789"/>
            <a:ext cx="800100" cy="14421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B89BB0EA-ABC4-F83A-0934-F80988C8869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6130794" y="3149020"/>
            <a:ext cx="2805498" cy="559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8812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ptional slid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631687-903D-FA29-CAE3-94E6CFF14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07BB-F259-4D83-839F-2ABE0F4A8C61}" type="datetimeFigureOut">
              <a:rPr lang="en-US" smtClean="0"/>
              <a:t>10/8/2024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A5FF12-EABD-8B32-D162-0945BA31F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658AD2-E119-966A-628A-0EF6768EE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6C538-CC72-4FB8-85E1-4D3EC643CF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D3B7760-81ED-7206-2D52-1C773DE6223F}"/>
              </a:ext>
            </a:extLst>
          </p:cNvPr>
          <p:cNvSpPr txBox="1">
            <a:spLocks/>
          </p:cNvSpPr>
          <p:nvPr/>
        </p:nvSpPr>
        <p:spPr>
          <a:xfrm>
            <a:off x="1482639" y="3955160"/>
            <a:ext cx="9845550" cy="115826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18069BA6-7B86-AAF1-0259-0E34177D9F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2639" y="4987185"/>
            <a:ext cx="6633527" cy="481074"/>
          </a:xfrm>
        </p:spPr>
        <p:txBody>
          <a:bodyPr>
            <a:noAutofit/>
          </a:bodyPr>
          <a:lstStyle>
            <a:lvl1pPr marL="0" indent="0" algn="l">
              <a:buNone/>
              <a:defRPr sz="32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790138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ptional Slid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DBEC8C-0D20-A268-52DB-BA91537EB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07BB-F259-4D83-839F-2ABE0F4A8C61}" type="datetimeFigureOut">
              <a:rPr lang="en-US" smtClean="0"/>
              <a:t>10/8/2024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18F3F-1E39-60B5-3A1F-F9AD91299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959F59-4699-BD10-B5DF-0297C51DD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6C538-CC72-4FB8-85E1-4D3EC643CF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71FBE379-707C-15C3-FF7D-C1F6741C7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494736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ptional Slide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85C15C-4CAA-D237-97EB-3EEEE3356B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214B2D-1E10-448B-5C05-81A1249CB8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7C3EC0-5FD1-9189-BD2D-D7E02EDC6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07BB-F259-4D83-839F-2ABE0F4A8C61}" type="datetimeFigureOut">
              <a:rPr lang="en-US" smtClean="0"/>
              <a:t>10/8/2024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49205E-62D6-55A8-CC8F-CE5BE8873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113078-502B-0587-8EED-1EE67885A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6C538-CC72-4FB8-85E1-4D3EC643CF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5543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1801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D02CC-B17D-BFA8-A270-645E5F78BC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4132" y="639611"/>
            <a:ext cx="10218292" cy="1158265"/>
          </a:xfrm>
        </p:spPr>
        <p:txBody>
          <a:bodyPr anchor="t" anchorCtr="0">
            <a:noAutofit/>
          </a:bodyPr>
          <a:lstStyle>
            <a:lvl1pPr>
              <a:defRPr sz="4000" baseline="0">
                <a:latin typeface="+mn-lt"/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A8BDE4-C76E-EEA3-0996-747F5F118E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00200" y="6356350"/>
            <a:ext cx="1400452" cy="365125"/>
          </a:xfrm>
          <a:prstGeom prst="rect">
            <a:avLst/>
          </a:prstGeom>
        </p:spPr>
        <p:txBody>
          <a:bodyPr/>
          <a:lstStyle/>
          <a:p>
            <a:fld id="{E29707BB-F259-4D83-839F-2ABE0F4A8C61}" type="datetimeFigureOut">
              <a:rPr lang="en-US" smtClean="0"/>
              <a:t>10/8/2024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8FFD6C-254B-CDC4-EBB3-9E385D634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00652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E815FD-0678-E2C6-8289-C8E1B15C9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15452" y="6356350"/>
            <a:ext cx="1083816" cy="365125"/>
          </a:xfrm>
          <a:prstGeom prst="rect">
            <a:avLst/>
          </a:prstGeom>
        </p:spPr>
        <p:txBody>
          <a:bodyPr/>
          <a:lstStyle/>
          <a:p>
            <a:fld id="{6866C538-CC72-4FB8-85E1-4D3EC643CF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79CAFFCE-0BA2-B319-26CC-CF826ECB0F1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517866" y="1920582"/>
            <a:ext cx="4927321" cy="529655"/>
          </a:xfrm>
        </p:spPr>
        <p:txBody>
          <a:bodyPr/>
          <a:lstStyle>
            <a:lvl1pPr marL="0" indent="0">
              <a:lnSpc>
                <a:spcPts val="2000"/>
              </a:lnSpc>
              <a:buFontTx/>
              <a:buNone/>
              <a:defRPr sz="1800" b="1" i="0" baseline="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 b="1" i="0" baseline="0"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 b="1" i="0" baseline="0"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 b="1" i="0" baseline="0"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 b="1" i="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6">
            <a:extLst>
              <a:ext uri="{FF2B5EF4-FFF2-40B4-BE49-F238E27FC236}">
                <a16:creationId xmlns:a16="http://schemas.microsoft.com/office/drawing/2014/main" id="{050B9811-C36C-373F-9AE5-C87FD6AD140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605359" y="1920582"/>
            <a:ext cx="5130921" cy="529655"/>
          </a:xfrm>
        </p:spPr>
        <p:txBody>
          <a:bodyPr/>
          <a:lstStyle>
            <a:lvl1pPr marL="0" indent="0">
              <a:lnSpc>
                <a:spcPts val="2000"/>
              </a:lnSpc>
              <a:buFontTx/>
              <a:buNone/>
              <a:defRPr sz="1800" b="1" i="0" baseline="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 b="1" i="0" baseline="0"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 b="1" i="0" baseline="0"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 b="1" i="0" baseline="0"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 b="1" i="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C587C42-DAB6-3329-51F1-52252CFDA3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602320" y="6119466"/>
            <a:ext cx="1977062" cy="39460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A4762B7-FE48-E246-3A7A-3E6872B2A48A}"/>
              </a:ext>
            </a:extLst>
          </p:cNvPr>
          <p:cNvSpPr/>
          <p:nvPr/>
        </p:nvSpPr>
        <p:spPr>
          <a:xfrm>
            <a:off x="0" y="0"/>
            <a:ext cx="800100" cy="4074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6AB8EC-7CC5-1C38-EB51-B47703E44B57}"/>
              </a:ext>
            </a:extLst>
          </p:cNvPr>
          <p:cNvSpPr/>
          <p:nvPr/>
        </p:nvSpPr>
        <p:spPr>
          <a:xfrm>
            <a:off x="0" y="407406"/>
            <a:ext cx="800100" cy="57120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7D75727-F432-3288-93E3-857043617EAA}"/>
              </a:ext>
            </a:extLst>
          </p:cNvPr>
          <p:cNvSpPr/>
          <p:nvPr/>
        </p:nvSpPr>
        <p:spPr>
          <a:xfrm>
            <a:off x="0" y="6132920"/>
            <a:ext cx="800100" cy="5808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18FE1F7-7A3C-A0F3-3885-C3B908758175}"/>
              </a:ext>
            </a:extLst>
          </p:cNvPr>
          <p:cNvSpPr/>
          <p:nvPr/>
        </p:nvSpPr>
        <p:spPr>
          <a:xfrm>
            <a:off x="0" y="6713789"/>
            <a:ext cx="800100" cy="14421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263DC62F-97DA-6BD8-152D-3436EA49553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1517866" y="2450236"/>
            <a:ext cx="4927321" cy="32181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DEC8370A-EE2F-3EC2-C7F3-EFC6F189450C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6605359" y="2450237"/>
            <a:ext cx="5130800" cy="32181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2060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Lar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08647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Drag image here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299803" y="6325849"/>
            <a:ext cx="4646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EDF89984-315D-5249-A3B2-2A86EBE4D914}" type="slidenum">
              <a:rPr lang="en-US" sz="1600" b="1" i="0" smtClean="0">
                <a:solidFill>
                  <a:schemeClr val="bg1"/>
                </a:solidFill>
                <a:latin typeface="Arial" panose="020B0604020202020204" pitchFamily="34" charset="0"/>
                <a:ea typeface="Franklin Gothic Demi" charset="0"/>
                <a:cs typeface="Arial" panose="020B0604020202020204" pitchFamily="34" charset="0"/>
              </a:rPr>
              <a:t>‹#›</a:t>
            </a:fld>
            <a:endParaRPr lang="en-US" sz="1600" b="1" i="0" dirty="0">
              <a:solidFill>
                <a:schemeClr val="bg1"/>
              </a:solidFill>
              <a:latin typeface="Arial" panose="020B0604020202020204" pitchFamily="34" charset="0"/>
              <a:ea typeface="Franklin Gothic Demi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6702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70795" y="1011248"/>
            <a:ext cx="10683321" cy="1143000"/>
          </a:xfrm>
          <a:prstGeom prst="rect">
            <a:avLst/>
          </a:prstGeom>
        </p:spPr>
        <p:txBody>
          <a:bodyPr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70796" y="2154249"/>
            <a:ext cx="10683320" cy="482731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ts val="1935"/>
              </a:lnSpc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970372" y="2617647"/>
            <a:ext cx="10683744" cy="3146425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>
              <a:lnSpc>
                <a:spcPts val="1320"/>
              </a:lnSpc>
              <a:defRPr sz="1350" b="0" i="0" cap="none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ts val="1320"/>
              </a:lnSpc>
              <a:defRPr sz="1350" b="0" i="0" cap="none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ts val="1320"/>
              </a:lnSpc>
              <a:defRPr sz="1350" b="0" i="0" cap="none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ts val="1320"/>
              </a:lnSpc>
              <a:defRPr sz="1350" b="0" i="0" cap="none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ts val="1320"/>
              </a:lnSpc>
              <a:defRPr sz="1350" b="0" i="0" cap="none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8265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251545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474A-E8BA-44A5-BB4C-F262EED24128}" type="datetimeFigureOut">
              <a:rPr lang="en-US" smtClean="0"/>
              <a:t>10/8/2024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3767-3903-4E52-A2F3-FD09A0AE03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449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3 colum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D02CC-B17D-BFA8-A270-645E5F78BC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3615" y="635437"/>
            <a:ext cx="9913870" cy="1158265"/>
          </a:xfrm>
        </p:spPr>
        <p:txBody>
          <a:bodyPr anchor="t" anchorCtr="0">
            <a:noAutofit/>
          </a:bodyPr>
          <a:lstStyle>
            <a:lvl1pPr>
              <a:defRPr sz="4000" baseline="0">
                <a:latin typeface="+mn-lt"/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A8BDE4-C76E-EEA3-0996-747F5F118E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00200" y="6356350"/>
            <a:ext cx="1400452" cy="365125"/>
          </a:xfrm>
          <a:prstGeom prst="rect">
            <a:avLst/>
          </a:prstGeom>
        </p:spPr>
        <p:txBody>
          <a:bodyPr/>
          <a:lstStyle/>
          <a:p>
            <a:fld id="{E29707BB-F259-4D83-839F-2ABE0F4A8C61}" type="datetimeFigureOut">
              <a:rPr lang="en-US" smtClean="0"/>
              <a:t>10/8/2024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8FFD6C-254B-CDC4-EBB3-9E385D634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00652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E815FD-0678-E2C6-8289-C8E1B15C9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15452" y="6356350"/>
            <a:ext cx="1083816" cy="365125"/>
          </a:xfrm>
          <a:prstGeom prst="rect">
            <a:avLst/>
          </a:prstGeom>
        </p:spPr>
        <p:txBody>
          <a:bodyPr/>
          <a:lstStyle/>
          <a:p>
            <a:fld id="{6866C538-CC72-4FB8-85E1-4D3EC643CF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79CAFFCE-0BA2-B319-26CC-CF826ECB0F1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517866" y="1920582"/>
            <a:ext cx="3064073" cy="529655"/>
          </a:xfrm>
        </p:spPr>
        <p:txBody>
          <a:bodyPr/>
          <a:lstStyle>
            <a:lvl1pPr marL="0" indent="0">
              <a:lnSpc>
                <a:spcPts val="2000"/>
              </a:lnSpc>
              <a:buFontTx/>
              <a:buNone/>
              <a:defRPr sz="1800" b="1" i="0" baseline="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 b="1" i="0" baseline="0"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 b="1" i="0" baseline="0"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 b="1" i="0" baseline="0"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 b="1" i="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C587C42-DAB6-3329-51F1-52252CFDA3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602320" y="6119466"/>
            <a:ext cx="1977062" cy="39460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A4762B7-FE48-E246-3A7A-3E6872B2A48A}"/>
              </a:ext>
            </a:extLst>
          </p:cNvPr>
          <p:cNvSpPr/>
          <p:nvPr/>
        </p:nvSpPr>
        <p:spPr>
          <a:xfrm>
            <a:off x="0" y="0"/>
            <a:ext cx="800100" cy="4074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6AB8EC-7CC5-1C38-EB51-B47703E44B57}"/>
              </a:ext>
            </a:extLst>
          </p:cNvPr>
          <p:cNvSpPr/>
          <p:nvPr/>
        </p:nvSpPr>
        <p:spPr>
          <a:xfrm>
            <a:off x="0" y="407406"/>
            <a:ext cx="800100" cy="57120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7D75727-F432-3288-93E3-857043617EAA}"/>
              </a:ext>
            </a:extLst>
          </p:cNvPr>
          <p:cNvSpPr/>
          <p:nvPr/>
        </p:nvSpPr>
        <p:spPr>
          <a:xfrm>
            <a:off x="0" y="6132920"/>
            <a:ext cx="800100" cy="5808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18FE1F7-7A3C-A0F3-3885-C3B908758175}"/>
              </a:ext>
            </a:extLst>
          </p:cNvPr>
          <p:cNvSpPr/>
          <p:nvPr/>
        </p:nvSpPr>
        <p:spPr>
          <a:xfrm>
            <a:off x="0" y="6713789"/>
            <a:ext cx="800100" cy="14421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263DC62F-97DA-6BD8-152D-3436EA49553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1520472" y="2450237"/>
            <a:ext cx="3064074" cy="32181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Text Placeholder 16">
            <a:extLst>
              <a:ext uri="{FF2B5EF4-FFF2-40B4-BE49-F238E27FC236}">
                <a16:creationId xmlns:a16="http://schemas.microsoft.com/office/drawing/2014/main" id="{78AA4F8A-CDC0-7942-A952-2D5DA73CF8E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950179" y="1920582"/>
            <a:ext cx="3064073" cy="529655"/>
          </a:xfrm>
        </p:spPr>
        <p:txBody>
          <a:bodyPr/>
          <a:lstStyle>
            <a:lvl1pPr marL="0" indent="0">
              <a:lnSpc>
                <a:spcPts val="2000"/>
              </a:lnSpc>
              <a:buFontTx/>
              <a:buNone/>
              <a:defRPr sz="1800" b="1" i="0" baseline="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 b="1" i="0" baseline="0"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 b="1" i="0" baseline="0"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 b="1" i="0" baseline="0"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 b="1" i="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20">
            <a:extLst>
              <a:ext uri="{FF2B5EF4-FFF2-40B4-BE49-F238E27FC236}">
                <a16:creationId xmlns:a16="http://schemas.microsoft.com/office/drawing/2014/main" id="{3AC9D047-7773-F3C7-1CAE-400D093E3832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52785" y="2450237"/>
            <a:ext cx="3061468" cy="32181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Text Placeholder 16">
            <a:extLst>
              <a:ext uri="{FF2B5EF4-FFF2-40B4-BE49-F238E27FC236}">
                <a16:creationId xmlns:a16="http://schemas.microsoft.com/office/drawing/2014/main" id="{9CC383C9-2C64-5407-3C41-23F2BA3017C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372553" y="1920582"/>
            <a:ext cx="3064073" cy="529655"/>
          </a:xfrm>
        </p:spPr>
        <p:txBody>
          <a:bodyPr/>
          <a:lstStyle>
            <a:lvl1pPr marL="0" indent="0">
              <a:lnSpc>
                <a:spcPts val="2000"/>
              </a:lnSpc>
              <a:buFontTx/>
              <a:buNone/>
              <a:defRPr sz="1800" b="1" i="0" baseline="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 b="1" i="0" baseline="0"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 b="1" i="0" baseline="0"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 b="1" i="0" baseline="0"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 b="1" i="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Content Placeholder 20">
            <a:extLst>
              <a:ext uri="{FF2B5EF4-FFF2-40B4-BE49-F238E27FC236}">
                <a16:creationId xmlns:a16="http://schemas.microsoft.com/office/drawing/2014/main" id="{ED6D881B-4DB9-A034-28D8-2BA6BAC613E1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8370268" y="2450237"/>
            <a:ext cx="3061469" cy="32181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078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column Slide w char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D02CC-B17D-BFA8-A270-645E5F78BC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4014" y="636870"/>
            <a:ext cx="9951821" cy="1158265"/>
          </a:xfrm>
        </p:spPr>
        <p:txBody>
          <a:bodyPr anchor="t" anchorCtr="0">
            <a:noAutofit/>
          </a:bodyPr>
          <a:lstStyle>
            <a:lvl1pPr>
              <a:defRPr sz="4000" baseline="0">
                <a:latin typeface="+mn-lt"/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A8BDE4-C76E-EEA3-0996-747F5F118E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00200" y="6356350"/>
            <a:ext cx="1400452" cy="365125"/>
          </a:xfrm>
          <a:prstGeom prst="rect">
            <a:avLst/>
          </a:prstGeom>
        </p:spPr>
        <p:txBody>
          <a:bodyPr/>
          <a:lstStyle/>
          <a:p>
            <a:fld id="{E29707BB-F259-4D83-839F-2ABE0F4A8C61}" type="datetimeFigureOut">
              <a:rPr lang="en-US" smtClean="0"/>
              <a:t>10/8/2024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8FFD6C-254B-CDC4-EBB3-9E385D634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00652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E815FD-0678-E2C6-8289-C8E1B15C9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15452" y="6356350"/>
            <a:ext cx="1083816" cy="365125"/>
          </a:xfrm>
          <a:prstGeom prst="rect">
            <a:avLst/>
          </a:prstGeom>
        </p:spPr>
        <p:txBody>
          <a:bodyPr/>
          <a:lstStyle/>
          <a:p>
            <a:fld id="{6866C538-CC72-4FB8-85E1-4D3EC643CF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79CAFFCE-0BA2-B319-26CC-CF826ECB0F1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517866" y="1920582"/>
            <a:ext cx="4927321" cy="529655"/>
          </a:xfrm>
        </p:spPr>
        <p:txBody>
          <a:bodyPr/>
          <a:lstStyle>
            <a:lvl1pPr marL="0" indent="0">
              <a:lnSpc>
                <a:spcPts val="2000"/>
              </a:lnSpc>
              <a:buFontTx/>
              <a:buNone/>
              <a:defRPr sz="1800" b="1" i="0" baseline="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 b="1" i="0" baseline="0"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 b="1" i="0" baseline="0"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 b="1" i="0" baseline="0"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 b="1" i="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C587C42-DAB6-3329-51F1-52252CFDA3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602320" y="6119466"/>
            <a:ext cx="1977062" cy="39460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A4762B7-FE48-E246-3A7A-3E6872B2A48A}"/>
              </a:ext>
            </a:extLst>
          </p:cNvPr>
          <p:cNvSpPr/>
          <p:nvPr/>
        </p:nvSpPr>
        <p:spPr>
          <a:xfrm>
            <a:off x="0" y="0"/>
            <a:ext cx="800100" cy="4074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6AB8EC-7CC5-1C38-EB51-B47703E44B57}"/>
              </a:ext>
            </a:extLst>
          </p:cNvPr>
          <p:cNvSpPr/>
          <p:nvPr/>
        </p:nvSpPr>
        <p:spPr>
          <a:xfrm>
            <a:off x="0" y="407406"/>
            <a:ext cx="800100" cy="57120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7D75727-F432-3288-93E3-857043617EAA}"/>
              </a:ext>
            </a:extLst>
          </p:cNvPr>
          <p:cNvSpPr/>
          <p:nvPr/>
        </p:nvSpPr>
        <p:spPr>
          <a:xfrm>
            <a:off x="0" y="6132920"/>
            <a:ext cx="800100" cy="5808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18FE1F7-7A3C-A0F3-3885-C3B908758175}"/>
              </a:ext>
            </a:extLst>
          </p:cNvPr>
          <p:cNvSpPr/>
          <p:nvPr/>
        </p:nvSpPr>
        <p:spPr>
          <a:xfrm>
            <a:off x="0" y="6713789"/>
            <a:ext cx="800100" cy="14421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263DC62F-97DA-6BD8-152D-3436EA49553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1517866" y="2454230"/>
            <a:ext cx="4927321" cy="32181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hart Placeholder 8">
            <a:extLst>
              <a:ext uri="{FF2B5EF4-FFF2-40B4-BE49-F238E27FC236}">
                <a16:creationId xmlns:a16="http://schemas.microsoft.com/office/drawing/2014/main" id="{8992FB40-4BD9-C860-BC05-8DDCF80032D8}"/>
              </a:ext>
            </a:extLst>
          </p:cNvPr>
          <p:cNvSpPr>
            <a:spLocks noGrp="1"/>
          </p:cNvSpPr>
          <p:nvPr>
            <p:ph type="chart" sz="quarter" idx="20"/>
          </p:nvPr>
        </p:nvSpPr>
        <p:spPr>
          <a:xfrm>
            <a:off x="6705600" y="1981200"/>
            <a:ext cx="4764088" cy="39751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dirty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3874305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1 column Slide w pictu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D02CC-B17D-BFA8-A270-645E5F78BC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7791" y="639611"/>
            <a:ext cx="5187732" cy="1158265"/>
          </a:xfrm>
        </p:spPr>
        <p:txBody>
          <a:bodyPr anchor="t" anchorCtr="0">
            <a:noAutofit/>
          </a:bodyPr>
          <a:lstStyle>
            <a:lvl1pPr>
              <a:defRPr sz="4000" baseline="0">
                <a:latin typeface="+mn-lt"/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A8BDE4-C76E-EEA3-0996-747F5F118E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00200" y="6356350"/>
            <a:ext cx="1400452" cy="365125"/>
          </a:xfrm>
          <a:prstGeom prst="rect">
            <a:avLst/>
          </a:prstGeom>
        </p:spPr>
        <p:txBody>
          <a:bodyPr/>
          <a:lstStyle/>
          <a:p>
            <a:fld id="{E29707BB-F259-4D83-839F-2ABE0F4A8C61}" type="datetimeFigureOut">
              <a:rPr lang="en-US" smtClean="0"/>
              <a:t>10/8/2024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8FFD6C-254B-CDC4-EBB3-9E385D634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00652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E815FD-0678-E2C6-8289-C8E1B15C9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15452" y="6356350"/>
            <a:ext cx="1083816" cy="365125"/>
          </a:xfrm>
          <a:prstGeom prst="rect">
            <a:avLst/>
          </a:prstGeom>
        </p:spPr>
        <p:txBody>
          <a:bodyPr/>
          <a:lstStyle/>
          <a:p>
            <a:fld id="{6866C538-CC72-4FB8-85E1-4D3EC643CF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79CAFFCE-0BA2-B319-26CC-CF826ECB0F1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517866" y="1920582"/>
            <a:ext cx="5187734" cy="529655"/>
          </a:xfrm>
        </p:spPr>
        <p:txBody>
          <a:bodyPr/>
          <a:lstStyle>
            <a:lvl1pPr marL="0" indent="0">
              <a:lnSpc>
                <a:spcPts val="2000"/>
              </a:lnSpc>
              <a:buFontTx/>
              <a:buNone/>
              <a:defRPr sz="1800" b="1" i="0" baseline="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 b="1" i="0" baseline="0"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 b="1" i="0" baseline="0"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 b="1" i="0" baseline="0"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 b="1" i="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C587C42-DAB6-3329-51F1-52252CFDA3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602320" y="6119466"/>
            <a:ext cx="1977062" cy="39460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A4762B7-FE48-E246-3A7A-3E6872B2A48A}"/>
              </a:ext>
            </a:extLst>
          </p:cNvPr>
          <p:cNvSpPr/>
          <p:nvPr/>
        </p:nvSpPr>
        <p:spPr>
          <a:xfrm>
            <a:off x="0" y="0"/>
            <a:ext cx="800100" cy="4074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6AB8EC-7CC5-1C38-EB51-B47703E44B57}"/>
              </a:ext>
            </a:extLst>
          </p:cNvPr>
          <p:cNvSpPr/>
          <p:nvPr/>
        </p:nvSpPr>
        <p:spPr>
          <a:xfrm>
            <a:off x="0" y="407406"/>
            <a:ext cx="800100" cy="57120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7D75727-F432-3288-93E3-857043617EAA}"/>
              </a:ext>
            </a:extLst>
          </p:cNvPr>
          <p:cNvSpPr/>
          <p:nvPr/>
        </p:nvSpPr>
        <p:spPr>
          <a:xfrm>
            <a:off x="0" y="6132920"/>
            <a:ext cx="800100" cy="5808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18FE1F7-7A3C-A0F3-3885-C3B908758175}"/>
              </a:ext>
            </a:extLst>
          </p:cNvPr>
          <p:cNvSpPr/>
          <p:nvPr/>
        </p:nvSpPr>
        <p:spPr>
          <a:xfrm>
            <a:off x="0" y="6713789"/>
            <a:ext cx="800100" cy="14421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263DC62F-97DA-6BD8-152D-3436EA49553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1517866" y="2450237"/>
            <a:ext cx="5187734" cy="32181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0F679E1C-F067-82DA-EB20-89CDD8639D42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7115175" y="769951"/>
            <a:ext cx="4275138" cy="4670425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853052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able Placeholder 11">
            <a:extLst>
              <a:ext uri="{FF2B5EF4-FFF2-40B4-BE49-F238E27FC236}">
                <a16:creationId xmlns:a16="http://schemas.microsoft.com/office/drawing/2014/main" id="{98A22DD4-038C-7D93-4D61-B73C10E5BEB7}"/>
              </a:ext>
            </a:extLst>
          </p:cNvPr>
          <p:cNvSpPr>
            <a:spLocks noGrp="1"/>
          </p:cNvSpPr>
          <p:nvPr>
            <p:ph type="tbl" sz="quarter" idx="16" hasCustomPrompt="1"/>
          </p:nvPr>
        </p:nvSpPr>
        <p:spPr>
          <a:xfrm>
            <a:off x="1600200" y="1981201"/>
            <a:ext cx="9763218" cy="3860306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dirty="0"/>
              <a:t>Insert Table Here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2DA06DA-3C58-3AF9-D6BE-E17106FB8540}"/>
              </a:ext>
            </a:extLst>
          </p:cNvPr>
          <p:cNvSpPr/>
          <p:nvPr/>
        </p:nvSpPr>
        <p:spPr>
          <a:xfrm>
            <a:off x="0" y="0"/>
            <a:ext cx="800100" cy="4074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BE5EA0D-48A4-C6C4-7CA7-2BFD6C7514FE}"/>
              </a:ext>
            </a:extLst>
          </p:cNvPr>
          <p:cNvSpPr/>
          <p:nvPr/>
        </p:nvSpPr>
        <p:spPr>
          <a:xfrm>
            <a:off x="0" y="407406"/>
            <a:ext cx="800100" cy="57120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649F1C8-0009-D827-8EEE-3BA701AC2EEC}"/>
              </a:ext>
            </a:extLst>
          </p:cNvPr>
          <p:cNvSpPr/>
          <p:nvPr/>
        </p:nvSpPr>
        <p:spPr>
          <a:xfrm>
            <a:off x="0" y="6132920"/>
            <a:ext cx="800100" cy="5808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EE1CBA-7E35-B977-9B7F-37092F49AB53}"/>
              </a:ext>
            </a:extLst>
          </p:cNvPr>
          <p:cNvSpPr/>
          <p:nvPr/>
        </p:nvSpPr>
        <p:spPr>
          <a:xfrm>
            <a:off x="0" y="6713789"/>
            <a:ext cx="800100" cy="14421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70DDB8B1-0922-5FEE-558D-34DDD1F518A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00200" y="6356350"/>
            <a:ext cx="1400452" cy="365125"/>
          </a:xfrm>
          <a:prstGeom prst="rect">
            <a:avLst/>
          </a:prstGeom>
        </p:spPr>
        <p:txBody>
          <a:bodyPr/>
          <a:lstStyle/>
          <a:p>
            <a:fld id="{E29707BB-F259-4D83-839F-2ABE0F4A8C61}" type="datetimeFigureOut">
              <a:rPr lang="en-US" smtClean="0"/>
              <a:t>10/8/2024</a:t>
            </a:fld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B2393EF6-C3B0-4488-F4D3-AB5AE6838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00652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FE6BFC7F-43C0-28A2-0B7A-C4A14C1B5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15452" y="6356350"/>
            <a:ext cx="1083816" cy="365125"/>
          </a:xfrm>
          <a:prstGeom prst="rect">
            <a:avLst/>
          </a:prstGeom>
        </p:spPr>
        <p:txBody>
          <a:bodyPr/>
          <a:lstStyle/>
          <a:p>
            <a:fld id="{6866C538-CC72-4FB8-85E1-4D3EC643CF8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C82E5A51-D63F-35C7-0CC8-96FA3D0760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602320" y="6119466"/>
            <a:ext cx="1977062" cy="394607"/>
          </a:xfrm>
          <a:prstGeom prst="rect">
            <a:avLst/>
          </a:prstGeom>
        </p:spPr>
      </p:pic>
      <p:sp>
        <p:nvSpPr>
          <p:cNvPr id="18" name="Title 1">
            <a:extLst>
              <a:ext uri="{FF2B5EF4-FFF2-40B4-BE49-F238E27FC236}">
                <a16:creationId xmlns:a16="http://schemas.microsoft.com/office/drawing/2014/main" id="{C0AD9C05-BB97-D29B-EABA-DEDF5A6C97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3616" y="635835"/>
            <a:ext cx="9845550" cy="1158265"/>
          </a:xfrm>
        </p:spPr>
        <p:txBody>
          <a:bodyPr anchor="t" anchorCtr="0">
            <a:noAutofit/>
          </a:bodyPr>
          <a:lstStyle>
            <a:lvl1pPr>
              <a:defRPr sz="4000" baseline="0">
                <a:latin typeface="+mn-lt"/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</p:spTree>
    <p:extLst>
      <p:ext uri="{BB962C8B-B14F-4D97-AF65-F5344CB8AC3E}">
        <p14:creationId xmlns:p14="http://schemas.microsoft.com/office/powerpoint/2010/main" val="524699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eneral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9EF8E54-81A9-A78B-3059-0A1DAF34AA3C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517868" y="1981200"/>
            <a:ext cx="9845550" cy="37385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2795903-B8C9-68B8-B1F4-C782ABFBBE12}"/>
              </a:ext>
            </a:extLst>
          </p:cNvPr>
          <p:cNvSpPr/>
          <p:nvPr/>
        </p:nvSpPr>
        <p:spPr>
          <a:xfrm>
            <a:off x="0" y="0"/>
            <a:ext cx="800100" cy="4074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F3F94B7-8BE3-6BE0-23EB-8EBA48EA2BDD}"/>
              </a:ext>
            </a:extLst>
          </p:cNvPr>
          <p:cNvSpPr/>
          <p:nvPr/>
        </p:nvSpPr>
        <p:spPr>
          <a:xfrm>
            <a:off x="0" y="407406"/>
            <a:ext cx="800100" cy="57120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57142EC-D817-2933-6140-62D72113C588}"/>
              </a:ext>
            </a:extLst>
          </p:cNvPr>
          <p:cNvSpPr/>
          <p:nvPr/>
        </p:nvSpPr>
        <p:spPr>
          <a:xfrm>
            <a:off x="0" y="6132920"/>
            <a:ext cx="800100" cy="5808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4644336-6D0E-0C5C-A158-4C4854DE97EE}"/>
              </a:ext>
            </a:extLst>
          </p:cNvPr>
          <p:cNvSpPr/>
          <p:nvPr/>
        </p:nvSpPr>
        <p:spPr>
          <a:xfrm>
            <a:off x="0" y="6713789"/>
            <a:ext cx="800100" cy="14421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80DC8C15-CB53-E9D7-4F2E-CD7DF4FBD1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602320" y="6119466"/>
            <a:ext cx="1977062" cy="394607"/>
          </a:xfrm>
          <a:prstGeom prst="rect">
            <a:avLst/>
          </a:prstGeom>
        </p:spPr>
      </p:pic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CFB78BFD-BEA4-C681-9C94-362E624539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00200" y="6356350"/>
            <a:ext cx="1400452" cy="365125"/>
          </a:xfrm>
          <a:prstGeom prst="rect">
            <a:avLst/>
          </a:prstGeom>
        </p:spPr>
        <p:txBody>
          <a:bodyPr/>
          <a:lstStyle/>
          <a:p>
            <a:fld id="{E29707BB-F259-4D83-839F-2ABE0F4A8C61}" type="datetimeFigureOut">
              <a:rPr lang="en-US" smtClean="0"/>
              <a:t>10/8/2024</a:t>
            </a:fld>
            <a:endParaRPr lang="en-US" dirty="0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32CAE4B3-ACA6-E9CB-83F0-E5E944711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00652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2F5F34AA-9624-6E3A-E2E7-6350746A1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15452" y="6356350"/>
            <a:ext cx="1083816" cy="365125"/>
          </a:xfrm>
          <a:prstGeom prst="rect">
            <a:avLst/>
          </a:prstGeom>
        </p:spPr>
        <p:txBody>
          <a:bodyPr/>
          <a:lstStyle/>
          <a:p>
            <a:fld id="{6866C538-CC72-4FB8-85E1-4D3EC643CF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B265B8-271B-FA4F-FDE5-87DA1C571A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4015" y="636353"/>
            <a:ext cx="9845550" cy="1158265"/>
          </a:xfrm>
        </p:spPr>
        <p:txBody>
          <a:bodyPr anchor="t" anchorCtr="0">
            <a:noAutofit/>
          </a:bodyPr>
          <a:lstStyle>
            <a:lvl1pPr>
              <a:defRPr sz="4000" baseline="0">
                <a:latin typeface="+mn-lt"/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</p:spTree>
    <p:extLst>
      <p:ext uri="{BB962C8B-B14F-4D97-AF65-F5344CB8AC3E}">
        <p14:creationId xmlns:p14="http://schemas.microsoft.com/office/powerpoint/2010/main" val="531568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1611BDE-D6CD-401A-8CDA-77BF2E91F5C6}"/>
              </a:ext>
            </a:extLst>
          </p:cNvPr>
          <p:cNvSpPr/>
          <p:nvPr/>
        </p:nvSpPr>
        <p:spPr>
          <a:xfrm>
            <a:off x="0" y="0"/>
            <a:ext cx="800100" cy="4074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ED269C-734A-789C-7552-8810D1932F76}"/>
              </a:ext>
            </a:extLst>
          </p:cNvPr>
          <p:cNvSpPr/>
          <p:nvPr/>
        </p:nvSpPr>
        <p:spPr>
          <a:xfrm>
            <a:off x="0" y="407406"/>
            <a:ext cx="800100" cy="57120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555C5EE-C77D-04FF-AEE6-4CFFA3B1A134}"/>
              </a:ext>
            </a:extLst>
          </p:cNvPr>
          <p:cNvSpPr/>
          <p:nvPr/>
        </p:nvSpPr>
        <p:spPr>
          <a:xfrm>
            <a:off x="0" y="6132920"/>
            <a:ext cx="800100" cy="5808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92C9729-D3CE-54E4-7332-451B2E8A3726}"/>
              </a:ext>
            </a:extLst>
          </p:cNvPr>
          <p:cNvSpPr/>
          <p:nvPr/>
        </p:nvSpPr>
        <p:spPr>
          <a:xfrm>
            <a:off x="0" y="6713789"/>
            <a:ext cx="800100" cy="14421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2322CA7D-B8AB-8876-9D77-35F5C2B512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602320" y="6119466"/>
            <a:ext cx="1977062" cy="394607"/>
          </a:xfrm>
          <a:prstGeom prst="rect">
            <a:avLst/>
          </a:prstGeom>
        </p:spPr>
      </p:pic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BD2F01AC-51A7-3A40-8AF2-7CA4955849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00200" y="6356350"/>
            <a:ext cx="1400452" cy="365125"/>
          </a:xfrm>
          <a:prstGeom prst="rect">
            <a:avLst/>
          </a:prstGeom>
        </p:spPr>
        <p:txBody>
          <a:bodyPr/>
          <a:lstStyle/>
          <a:p>
            <a:fld id="{E29707BB-F259-4D83-839F-2ABE0F4A8C61}" type="datetimeFigureOut">
              <a:rPr lang="en-US" smtClean="0"/>
              <a:t>10/8/2024</a:t>
            </a:fld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27BD05FE-C4D6-817C-6C54-8BEA11777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00652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B0F2FDDA-3C86-E0A1-30E9-74B882BF1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15452" y="6356350"/>
            <a:ext cx="1083816" cy="365125"/>
          </a:xfrm>
          <a:prstGeom prst="rect">
            <a:avLst/>
          </a:prstGeom>
        </p:spPr>
        <p:txBody>
          <a:bodyPr/>
          <a:lstStyle/>
          <a:p>
            <a:fld id="{6866C538-CC72-4FB8-85E1-4D3EC643CF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12A256-E9B0-3029-8A73-28180CD5EC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3616" y="635438"/>
            <a:ext cx="9845550" cy="1158265"/>
          </a:xfrm>
        </p:spPr>
        <p:txBody>
          <a:bodyPr anchor="t" anchorCtr="0">
            <a:noAutofit/>
          </a:bodyPr>
          <a:lstStyle>
            <a:lvl1pPr>
              <a:defRPr sz="4000" baseline="0">
                <a:latin typeface="+mn-lt"/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881663B0-35CF-F099-B5AC-3B39C4812652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1600200" y="1762126"/>
            <a:ext cx="9763125" cy="4043764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dirty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1841954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5" Type="http://schemas.openxmlformats.org/officeDocument/2006/relationships/image" Target="../media/image8.png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361708-C856-5679-5F26-DFD654490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3301" y="662893"/>
            <a:ext cx="9844596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6BA814-9AC9-5238-F0A1-89F9D61B5B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00200" y="198845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510D8D-B5B5-FA5C-2E75-85268E6345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00200" y="6374044"/>
            <a:ext cx="1981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707BB-F259-4D83-839F-2ABE0F4A8C61}" type="datetimeFigureOut">
              <a:rPr lang="en-US" smtClean="0"/>
              <a:t>10/8/2024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E07592-D92D-5E48-1F23-4A48048F69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81400" y="63740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A7535-84D4-1921-62EB-192F99FD2C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324600" y="6374043"/>
            <a:ext cx="16120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6C538-CC72-4FB8-85E1-4D3EC643CF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568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1" r:id="rId2"/>
    <p:sldLayoutId id="2147483650" r:id="rId3"/>
    <p:sldLayoutId id="2147483675" r:id="rId4"/>
    <p:sldLayoutId id="2147483673" r:id="rId5"/>
    <p:sldLayoutId id="2147483674" r:id="rId6"/>
    <p:sldLayoutId id="2147483662" r:id="rId7"/>
    <p:sldLayoutId id="2147483672" r:id="rId8"/>
    <p:sldLayoutId id="2147483654" r:id="rId9"/>
    <p:sldLayoutId id="2147483676" r:id="rId10"/>
    <p:sldLayoutId id="2147483677" r:id="rId11"/>
    <p:sldLayoutId id="2147483651" r:id="rId12"/>
    <p:sldLayoutId id="2147483655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0" i="0" kern="1200" baseline="0">
          <a:solidFill>
            <a:schemeClr val="tx2"/>
          </a:solidFill>
          <a:latin typeface="+mn-lt"/>
          <a:ea typeface="+mj-ea"/>
          <a:cs typeface="+mj-cs"/>
        </a:defRPr>
      </a:lvl1pPr>
    </p:titleStyle>
    <p:bodyStyle>
      <a:lvl1pPr marL="160020" indent="-160020" algn="l" defTabSz="914400" rtl="0" eaLnBrk="1" latinLnBrk="0" hangingPunct="1">
        <a:lnSpc>
          <a:spcPts val="2000"/>
        </a:lnSpc>
        <a:spcBef>
          <a:spcPts val="1000"/>
        </a:spcBef>
        <a:buFont typeface="Wingdings" pitchFamily="2" charset="2"/>
        <a:buChar char="§"/>
        <a:defRPr sz="16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ts val="1800"/>
        </a:lnSpc>
        <a:spcBef>
          <a:spcPts val="500"/>
        </a:spcBef>
        <a:buFont typeface="Apple Symbols" panose="02000000000000000000" pitchFamily="2" charset="-79"/>
        <a:buChar char="⎻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40080" indent="-137160" algn="l" defTabSz="914400" rtl="0" eaLnBrk="1" latinLnBrk="0" hangingPunct="1">
        <a:lnSpc>
          <a:spcPts val="1600"/>
        </a:lnSpc>
        <a:spcBef>
          <a:spcPts val="500"/>
        </a:spcBef>
        <a:buFont typeface="Arial" panose="020B0604020202020204" pitchFamily="34" charset="0"/>
        <a:buChar char="•"/>
        <a:defRPr sz="12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640080" indent="-137160" algn="l" defTabSz="914400" rtl="0" eaLnBrk="1" latinLnBrk="0" hangingPunct="1">
        <a:lnSpc>
          <a:spcPts val="1600"/>
        </a:lnSpc>
        <a:spcBef>
          <a:spcPts val="500"/>
        </a:spcBef>
        <a:buFont typeface="Arial" panose="020B0604020202020204" pitchFamily="34" charset="0"/>
        <a:buChar char="•"/>
        <a:defRPr sz="12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640080" indent="-137160" algn="l" defTabSz="914400" rtl="0" eaLnBrk="1" latinLnBrk="0" hangingPunct="1">
        <a:lnSpc>
          <a:spcPts val="1600"/>
        </a:lnSpc>
        <a:spcBef>
          <a:spcPts val="500"/>
        </a:spcBef>
        <a:buFont typeface="Arial" panose="020B0604020202020204" pitchFamily="34" charset="0"/>
        <a:buChar char="•"/>
        <a:defRPr sz="12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2" orient="horz" pos="4056">
          <p15:clr>
            <a:srgbClr val="F26B43"/>
          </p15:clr>
        </p15:guide>
        <p15:guide id="27" pos="504">
          <p15:clr>
            <a:srgbClr val="F26B43"/>
          </p15:clr>
        </p15:guide>
        <p15:guide id="28" orient="horz" pos="4320">
          <p15:clr>
            <a:srgbClr val="F26B43"/>
          </p15:clr>
        </p15:guide>
        <p15:guide id="29">
          <p15:clr>
            <a:srgbClr val="F26B43"/>
          </p15:clr>
        </p15:guide>
        <p15:guide id="30" pos="1008">
          <p15:clr>
            <a:srgbClr val="F26B43"/>
          </p15:clr>
        </p15:guide>
        <p15:guide id="31" orient="horz" pos="480">
          <p15:clr>
            <a:srgbClr val="F26B43"/>
          </p15:clr>
        </p15:guide>
        <p15:guide id="32" pos="4224">
          <p15:clr>
            <a:srgbClr val="F26B43"/>
          </p15:clr>
        </p15:guide>
        <p15:guide id="33" orient="horz" pos="1248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361708-C856-5679-5F26-DFD654490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3301" y="662893"/>
            <a:ext cx="9844596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6BA814-9AC9-5238-F0A1-89F9D61B5B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00200" y="198845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510D8D-B5B5-FA5C-2E75-85268E6345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00200" y="6374044"/>
            <a:ext cx="1981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707BB-F259-4D83-839F-2ABE0F4A8C61}" type="datetimeFigureOut">
              <a:rPr lang="en-US" smtClean="0"/>
              <a:t>10/8/2024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E07592-D92D-5E48-1F23-4A48048F69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81400" y="63740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A7535-84D4-1921-62EB-192F99FD2C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324600" y="6374043"/>
            <a:ext cx="16120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6C538-CC72-4FB8-85E1-4D3EC643CF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715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0" i="0" kern="1200" baseline="0">
          <a:solidFill>
            <a:schemeClr val="tx2"/>
          </a:solidFill>
          <a:latin typeface="+mn-lt"/>
          <a:ea typeface="+mj-ea"/>
          <a:cs typeface="+mj-cs"/>
        </a:defRPr>
      </a:lvl1pPr>
    </p:titleStyle>
    <p:bodyStyle>
      <a:lvl1pPr marL="160020" indent="-160020" algn="l" defTabSz="914400" rtl="0" eaLnBrk="1" latinLnBrk="0" hangingPunct="1">
        <a:lnSpc>
          <a:spcPts val="2000"/>
        </a:lnSpc>
        <a:spcBef>
          <a:spcPts val="1000"/>
        </a:spcBef>
        <a:buFont typeface="Wingdings" pitchFamily="2" charset="2"/>
        <a:buChar char="§"/>
        <a:defRPr sz="16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ts val="1800"/>
        </a:lnSpc>
        <a:spcBef>
          <a:spcPts val="500"/>
        </a:spcBef>
        <a:buFont typeface="Apple Symbols" panose="02000000000000000000" pitchFamily="2" charset="-79"/>
        <a:buChar char="⎻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40080" indent="-137160" algn="l" defTabSz="914400" rtl="0" eaLnBrk="1" latinLnBrk="0" hangingPunct="1">
        <a:lnSpc>
          <a:spcPts val="1600"/>
        </a:lnSpc>
        <a:spcBef>
          <a:spcPts val="500"/>
        </a:spcBef>
        <a:buFont typeface="Arial" panose="020B0604020202020204" pitchFamily="34" charset="0"/>
        <a:buChar char="•"/>
        <a:defRPr sz="12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640080" indent="-137160" algn="l" defTabSz="914400" rtl="0" eaLnBrk="1" latinLnBrk="0" hangingPunct="1">
        <a:lnSpc>
          <a:spcPts val="1600"/>
        </a:lnSpc>
        <a:spcBef>
          <a:spcPts val="500"/>
        </a:spcBef>
        <a:buFont typeface="Arial" panose="020B0604020202020204" pitchFamily="34" charset="0"/>
        <a:buChar char="•"/>
        <a:defRPr sz="12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640080" indent="-137160" algn="l" defTabSz="914400" rtl="0" eaLnBrk="1" latinLnBrk="0" hangingPunct="1">
        <a:lnSpc>
          <a:spcPts val="1600"/>
        </a:lnSpc>
        <a:spcBef>
          <a:spcPts val="500"/>
        </a:spcBef>
        <a:buFont typeface="Arial" panose="020B0604020202020204" pitchFamily="34" charset="0"/>
        <a:buChar char="•"/>
        <a:defRPr sz="12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2" orient="horz" pos="4056">
          <p15:clr>
            <a:srgbClr val="F26B43"/>
          </p15:clr>
        </p15:guide>
        <p15:guide id="27" pos="504">
          <p15:clr>
            <a:srgbClr val="F26B43"/>
          </p15:clr>
        </p15:guide>
        <p15:guide id="28" orient="horz" pos="4320">
          <p15:clr>
            <a:srgbClr val="F26B43"/>
          </p15:clr>
        </p15:guide>
        <p15:guide id="29">
          <p15:clr>
            <a:srgbClr val="F26B43"/>
          </p15:clr>
        </p15:guide>
        <p15:guide id="30" pos="1008">
          <p15:clr>
            <a:srgbClr val="F26B43"/>
          </p15:clr>
        </p15:guide>
        <p15:guide id="31" orient="horz" pos="480">
          <p15:clr>
            <a:srgbClr val="F26B43"/>
          </p15:clr>
        </p15:guide>
        <p15:guide id="32" pos="4224">
          <p15:clr>
            <a:srgbClr val="F26B43"/>
          </p15:clr>
        </p15:guide>
        <p15:guide id="33" orient="horz" pos="1248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 rot="5400000">
            <a:off x="5899485" y="578371"/>
            <a:ext cx="393030" cy="12192000"/>
          </a:xfrm>
          <a:prstGeom prst="rect">
            <a:avLst/>
          </a:prstGeom>
          <a:solidFill>
            <a:srgbClr val="222C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 rot="5400000">
            <a:off x="5899485" y="198226"/>
            <a:ext cx="393030" cy="12192000"/>
          </a:xfrm>
          <a:prstGeom prst="rect">
            <a:avLst/>
          </a:prstGeom>
          <a:solidFill>
            <a:srgbClr val="222C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5120" y="6248834"/>
            <a:ext cx="1277968" cy="458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238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950808" y="2124271"/>
            <a:ext cx="10700848" cy="48273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950808" y="981268"/>
            <a:ext cx="1070084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0031" y="5860640"/>
            <a:ext cx="1608114" cy="576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917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</p:sldLayoutIdLst>
  <p:txStyles>
    <p:titleStyle>
      <a:lvl1pPr algn="l" defTabSz="342900" rtl="0" eaLnBrk="1" latinLnBrk="0" hangingPunct="1">
        <a:lnSpc>
          <a:spcPts val="3000"/>
        </a:lnSpc>
        <a:spcBef>
          <a:spcPct val="0"/>
        </a:spcBef>
        <a:buNone/>
        <a:defRPr sz="3000" b="1" i="0" kern="1200" cap="none" baseline="0">
          <a:solidFill>
            <a:srgbClr val="E5720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342900" rtl="0" eaLnBrk="1" latinLnBrk="0" hangingPunct="1">
        <a:spcBef>
          <a:spcPct val="20000"/>
        </a:spcBef>
        <a:buFontTx/>
        <a:buNone/>
        <a:defRPr sz="1800" b="1" i="0" kern="1200" cap="none" baseline="0">
          <a:solidFill>
            <a:srgbClr val="E572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0" indent="0" algn="l" defTabSz="342900" rtl="0" eaLnBrk="1" latinLnBrk="0" hangingPunct="1">
        <a:spcBef>
          <a:spcPct val="20000"/>
        </a:spcBef>
        <a:buFontTx/>
        <a:buNone/>
        <a:defRPr sz="1500" kern="1200">
          <a:solidFill>
            <a:schemeClr val="bg1"/>
          </a:solidFill>
          <a:latin typeface="ITC Franklin Gothic Book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bg1"/>
          </a:solidFill>
          <a:latin typeface="ITC Franklin Gothic Book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bg1"/>
          </a:solidFill>
          <a:latin typeface="ITC Franklin Gothic Book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bg1"/>
          </a:solidFill>
          <a:latin typeface="ITC Franklin Gothic Book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479E315E-3FB3-2A45-03BE-0859CDC3E1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FY 2025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ECDE47A-2A7F-800D-72FB-3AF99D6058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4000" dirty="0"/>
              <a:t>UVA Community Health </a:t>
            </a:r>
            <a:br>
              <a:rPr lang="en-US" sz="4000" dirty="0"/>
            </a:br>
            <a:r>
              <a:rPr lang="en-US" sz="4000" dirty="0"/>
              <a:t>Nursing Strategic Contributions </a:t>
            </a:r>
          </a:p>
        </p:txBody>
      </p:sp>
    </p:spTree>
    <p:extLst>
      <p:ext uri="{BB962C8B-B14F-4D97-AF65-F5344CB8AC3E}">
        <p14:creationId xmlns:p14="http://schemas.microsoft.com/office/powerpoint/2010/main" val="1556311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75EE908-E487-48D9-A7D7-C5DA3E50A5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0772" y="1065866"/>
            <a:ext cx="8067675" cy="5505450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BA6379C1-5555-4989-96DA-581742E4A1FD}"/>
              </a:ext>
            </a:extLst>
          </p:cNvPr>
          <p:cNvSpPr/>
          <p:nvPr/>
        </p:nvSpPr>
        <p:spPr>
          <a:xfrm>
            <a:off x="6194610" y="2993278"/>
            <a:ext cx="1179356" cy="779182"/>
          </a:xfrm>
          <a:prstGeom prst="ellipse">
            <a:avLst/>
          </a:prstGeom>
          <a:noFill/>
          <a:ln w="571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7CC521D-DFD5-43DB-B452-F9C54301F0BC}"/>
              </a:ext>
            </a:extLst>
          </p:cNvPr>
          <p:cNvSpPr/>
          <p:nvPr/>
        </p:nvSpPr>
        <p:spPr>
          <a:xfrm>
            <a:off x="7275356" y="2921934"/>
            <a:ext cx="1340719" cy="779182"/>
          </a:xfrm>
          <a:prstGeom prst="ellipse">
            <a:avLst/>
          </a:prstGeom>
          <a:noFill/>
          <a:ln w="571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19B5696-7F1D-43ED-8EAE-73F12F35F6D8}"/>
              </a:ext>
            </a:extLst>
          </p:cNvPr>
          <p:cNvSpPr/>
          <p:nvPr/>
        </p:nvSpPr>
        <p:spPr>
          <a:xfrm>
            <a:off x="4303059" y="4276539"/>
            <a:ext cx="1179356" cy="779182"/>
          </a:xfrm>
          <a:prstGeom prst="ellipse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BA429DB-7636-4E7E-9CE5-1E574AD934EE}"/>
              </a:ext>
            </a:extLst>
          </p:cNvPr>
          <p:cNvSpPr/>
          <p:nvPr/>
        </p:nvSpPr>
        <p:spPr>
          <a:xfrm>
            <a:off x="2642238" y="4276539"/>
            <a:ext cx="1179356" cy="779182"/>
          </a:xfrm>
          <a:prstGeom prst="ellipse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FCA2974-6F52-4041-A3B8-BB851924C889}"/>
              </a:ext>
            </a:extLst>
          </p:cNvPr>
          <p:cNvSpPr/>
          <p:nvPr/>
        </p:nvSpPr>
        <p:spPr>
          <a:xfrm>
            <a:off x="5719483" y="5012952"/>
            <a:ext cx="1179356" cy="779182"/>
          </a:xfrm>
          <a:prstGeom prst="ellipse">
            <a:avLst/>
          </a:prstGeom>
          <a:noFill/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A5B66C8-6790-4E3A-A7D7-8F2E2F008AAE}"/>
              </a:ext>
            </a:extLst>
          </p:cNvPr>
          <p:cNvSpPr txBox="1"/>
          <p:nvPr/>
        </p:nvSpPr>
        <p:spPr>
          <a:xfrm>
            <a:off x="1111623" y="516378"/>
            <a:ext cx="97536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UVA Community Health FY2025 Nursing Strategic Contributions</a:t>
            </a:r>
          </a:p>
          <a:p>
            <a:r>
              <a:rPr lang="en-US" sz="1400" dirty="0"/>
              <a:t>The FY25 Nursing Strategic Plan is aligned with the 2022- 2032 UVA Health Strategic Plan: One Future Together: Health and Hope for all. Specific Nursing Key Activities reflect specific nursing related work to achieve these organizational goals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109A936-DD62-426D-9448-A61096B8D806}"/>
              </a:ext>
            </a:extLst>
          </p:cNvPr>
          <p:cNvSpPr/>
          <p:nvPr/>
        </p:nvSpPr>
        <p:spPr>
          <a:xfrm>
            <a:off x="6621202" y="5306453"/>
            <a:ext cx="1179356" cy="779182"/>
          </a:xfrm>
          <a:prstGeom prst="ellipse">
            <a:avLst/>
          </a:prstGeom>
          <a:noFill/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511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F2646-FCCC-48EA-8494-B972F4671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7153" y="422214"/>
            <a:ext cx="10218292" cy="633377"/>
          </a:xfr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UVA Community Health FY2025 Nursing Strategic Contributions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4F0A3A7-EB76-4226-BAF5-E55CB2409F2A}"/>
              </a:ext>
            </a:extLst>
          </p:cNvPr>
          <p:cNvSpPr/>
          <p:nvPr/>
        </p:nvSpPr>
        <p:spPr>
          <a:xfrm>
            <a:off x="977153" y="1223682"/>
            <a:ext cx="3245223" cy="7888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UVA Health Strategic Goal</a:t>
            </a:r>
          </a:p>
          <a:p>
            <a:pPr algn="ctr"/>
            <a:r>
              <a:rPr lang="en-US" sz="1400" b="1" dirty="0"/>
              <a:t>Cultivating Healthy Communities and Belonging for All</a:t>
            </a:r>
            <a:r>
              <a:rPr lang="en-US" sz="1600" dirty="0"/>
              <a:t>	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2587165-51E5-408D-ACE4-D368AA352492}"/>
              </a:ext>
            </a:extLst>
          </p:cNvPr>
          <p:cNvSpPr/>
          <p:nvPr/>
        </p:nvSpPr>
        <p:spPr>
          <a:xfrm>
            <a:off x="4240305" y="1223682"/>
            <a:ext cx="3245223" cy="78889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UVA Health Strategic Goal </a:t>
            </a:r>
          </a:p>
          <a:p>
            <a:pPr algn="ctr"/>
            <a:r>
              <a:rPr lang="en-US" sz="1400" b="1" dirty="0"/>
              <a:t>Strengthening Our Foundation</a:t>
            </a:r>
            <a:r>
              <a:rPr lang="en-US" dirty="0"/>
              <a:t>	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9F32E72-087D-4917-AE23-891BC33D3977}"/>
              </a:ext>
            </a:extLst>
          </p:cNvPr>
          <p:cNvSpPr/>
          <p:nvPr/>
        </p:nvSpPr>
        <p:spPr>
          <a:xfrm>
            <a:off x="7503457" y="1223682"/>
            <a:ext cx="3245223" cy="788894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UVA Health Strategic Goal </a:t>
            </a:r>
          </a:p>
          <a:p>
            <a:pPr algn="ctr"/>
            <a:r>
              <a:rPr lang="en-US" sz="1400" b="1" dirty="0"/>
              <a:t>Expanding our Excellence and Enabling Discoveries for Better Health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02C2C58-EA62-4048-92F2-05F6C098CB47}"/>
              </a:ext>
            </a:extLst>
          </p:cNvPr>
          <p:cNvSpPr/>
          <p:nvPr/>
        </p:nvSpPr>
        <p:spPr>
          <a:xfrm>
            <a:off x="977153" y="2052916"/>
            <a:ext cx="3245223" cy="187362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>
                <a:solidFill>
                  <a:schemeClr val="tx1"/>
                </a:solidFill>
              </a:rPr>
              <a:t>Goal: Reinvigorate our workforce by cultivating their sense of purpose and belonging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Owner:</a:t>
            </a:r>
            <a:r>
              <a:rPr lang="en-US" sz="1200" dirty="0">
                <a:solidFill>
                  <a:schemeClr val="tx1"/>
                </a:solidFill>
              </a:rPr>
              <a:t> NPGO Council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Review/Redefine NPGO Structure for UVA 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Explore barriers to Council participation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Ensure integration of NPGO members into standing UVA CH committees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Strengthen NPGO chair/chair elect presence/input as part of Nursing Executive Council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4FD190B-0EDE-404B-A818-32CD6FF8E692}"/>
              </a:ext>
            </a:extLst>
          </p:cNvPr>
          <p:cNvSpPr/>
          <p:nvPr/>
        </p:nvSpPr>
        <p:spPr>
          <a:xfrm>
            <a:off x="4303058" y="2052913"/>
            <a:ext cx="3200399" cy="2717050"/>
          </a:xfrm>
          <a:prstGeom prst="rect">
            <a:avLst/>
          </a:prstGeom>
          <a:solidFill>
            <a:schemeClr val="accent6"/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Goal: Stabilize the nursing workforce with innovative flexible solutions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Owner: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 NPGO Council and Operational leaders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800" dirty="0">
              <a:solidFill>
                <a:srgbClr val="000000"/>
              </a:solidFill>
              <a:latin typeface="Franklin Gothic Book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Develop and implement a Nurse Staffing Committee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based on framework recommendations from VHHA and VNA.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000000"/>
                </a:solidFill>
                <a:latin typeface="Franklin Gothic Book"/>
              </a:rPr>
              <a:t>Develop flexible staffing options: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000000"/>
                </a:solidFill>
                <a:latin typeface="Franklin Gothic Book"/>
              </a:rPr>
              <a:t>Improve Workforce Analytics: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Optimize Krono</a:t>
            </a:r>
            <a:r>
              <a:rPr lang="en-US" sz="1200" dirty="0">
                <a:solidFill>
                  <a:srgbClr val="000000"/>
                </a:solidFill>
                <a:latin typeface="Franklin Gothic Book"/>
              </a:rPr>
              <a:t>s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200" b="1" dirty="0">
                <a:solidFill>
                  <a:srgbClr val="000000"/>
                </a:solidFill>
                <a:latin typeface="Franklin Gothic Book"/>
              </a:rPr>
              <a:t>Implement Values-based Hiring to reduce turnover and increase retention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8959D0E-81AC-4C1B-B276-2BB1CEA08A88}"/>
              </a:ext>
            </a:extLst>
          </p:cNvPr>
          <p:cNvSpPr/>
          <p:nvPr/>
        </p:nvSpPr>
        <p:spPr>
          <a:xfrm>
            <a:off x="7566212" y="2052914"/>
            <a:ext cx="3222810" cy="156697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>
                <a:solidFill>
                  <a:schemeClr val="tx1"/>
                </a:solidFill>
              </a:rPr>
              <a:t>Goal: Expand nursing research and Utilization of EBP to ensure optimal care delivery</a:t>
            </a:r>
            <a:r>
              <a:rPr lang="en-US" sz="1200" dirty="0">
                <a:solidFill>
                  <a:schemeClr val="tx1"/>
                </a:solidFill>
              </a:rPr>
              <a:t>.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Owner:</a:t>
            </a:r>
            <a:r>
              <a:rPr lang="en-US" sz="1200" dirty="0">
                <a:solidFill>
                  <a:schemeClr val="tx1"/>
                </a:solidFill>
              </a:rPr>
              <a:t> NPGO: Research Council</a:t>
            </a:r>
          </a:p>
          <a:p>
            <a:endParaRPr lang="en-US" sz="1200" dirty="0">
              <a:solidFill>
                <a:schemeClr val="tx1"/>
              </a:solidFill>
            </a:endParaRPr>
          </a:p>
          <a:p>
            <a:r>
              <a:rPr lang="en-US" sz="1200" b="1" dirty="0">
                <a:solidFill>
                  <a:schemeClr val="tx1"/>
                </a:solidFill>
              </a:rPr>
              <a:t>Support increased resources for EBP: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EBP boot camps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EBP Academy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Individual coaching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4B324F0-4A98-462B-8E42-FA8F37F3F20D}"/>
              </a:ext>
            </a:extLst>
          </p:cNvPr>
          <p:cNvSpPr/>
          <p:nvPr/>
        </p:nvSpPr>
        <p:spPr>
          <a:xfrm>
            <a:off x="988358" y="3967705"/>
            <a:ext cx="3222812" cy="132835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>
                <a:solidFill>
                  <a:schemeClr val="tx1"/>
                </a:solidFill>
              </a:rPr>
              <a:t>Goal: Review and refine the Clinical Career Ladder 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Owner</a:t>
            </a:r>
            <a:r>
              <a:rPr lang="en-US" sz="1200" dirty="0">
                <a:solidFill>
                  <a:schemeClr val="tx1"/>
                </a:solidFill>
              </a:rPr>
              <a:t>: NPGO, CNO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Incentivize growth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Mitigate gaps in opportunity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Incorporate interviews to hardwire growth mapping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D9853A6-9A5C-4FE5-BB3E-4496E5BF8162}"/>
              </a:ext>
            </a:extLst>
          </p:cNvPr>
          <p:cNvSpPr/>
          <p:nvPr/>
        </p:nvSpPr>
        <p:spPr>
          <a:xfrm>
            <a:off x="4303057" y="4834915"/>
            <a:ext cx="3200399" cy="155756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>
                <a:solidFill>
                  <a:schemeClr val="tx1"/>
                </a:solidFill>
              </a:rPr>
              <a:t>Goal: Achieve targets in nursing sensitive clinical outcomes using our NPGO structure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Owner: NPGO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Establish new or leverage existing forums to promote inter-professional and inter-departmental collaboration to promote excellence and address care delivery barriers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1C12BB1-A3F0-403A-962A-631B14DF554E}"/>
              </a:ext>
            </a:extLst>
          </p:cNvPr>
          <p:cNvSpPr/>
          <p:nvPr/>
        </p:nvSpPr>
        <p:spPr>
          <a:xfrm>
            <a:off x="7566212" y="3660231"/>
            <a:ext cx="3245223" cy="103541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>
                <a:solidFill>
                  <a:schemeClr val="tx1"/>
                </a:solidFill>
              </a:rPr>
              <a:t>Goal: Exceed Magnet standards and achieve re-designation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Owner: </a:t>
            </a:r>
            <a:r>
              <a:rPr lang="en-US" sz="1200" dirty="0">
                <a:solidFill>
                  <a:schemeClr val="tx1"/>
                </a:solidFill>
              </a:rPr>
              <a:t>Center of Nursing Excellence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Establish a writing team workflow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Mitigate gaps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EB600FF-4F24-4FF3-A4C6-DA9C32B871C7}"/>
              </a:ext>
            </a:extLst>
          </p:cNvPr>
          <p:cNvSpPr/>
          <p:nvPr/>
        </p:nvSpPr>
        <p:spPr>
          <a:xfrm>
            <a:off x="988358" y="5337224"/>
            <a:ext cx="3222812" cy="9874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>
                <a:solidFill>
                  <a:schemeClr val="tx1"/>
                </a:solidFill>
              </a:rPr>
              <a:t>Goal: Implement Revised Professional Certification Program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Owner</a:t>
            </a:r>
            <a:r>
              <a:rPr lang="en-US" sz="1200" dirty="0">
                <a:solidFill>
                  <a:schemeClr val="tx1"/>
                </a:solidFill>
              </a:rPr>
              <a:t>: NPGO, CNO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Provide access to all nurses by reducing out-of-pocket costs </a:t>
            </a:r>
          </a:p>
        </p:txBody>
      </p:sp>
    </p:spTree>
    <p:extLst>
      <p:ext uri="{BB962C8B-B14F-4D97-AF65-F5344CB8AC3E}">
        <p14:creationId xmlns:p14="http://schemas.microsoft.com/office/powerpoint/2010/main" val="755911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4E88BDBE-A75D-46AA-8A11-A1AAD5494BC1}"/>
              </a:ext>
            </a:extLst>
          </p:cNvPr>
          <p:cNvSpPr txBox="1"/>
          <p:nvPr/>
        </p:nvSpPr>
        <p:spPr>
          <a:xfrm>
            <a:off x="876691" y="84841"/>
            <a:ext cx="11104775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UVA Health Medical Center FY25 Nursing Strategic Contributions</a:t>
            </a:r>
            <a:r>
              <a:rPr lang="en-US" dirty="0"/>
              <a:t> </a:t>
            </a:r>
          </a:p>
          <a:p>
            <a:r>
              <a:rPr lang="en-US" sz="1400" dirty="0"/>
              <a:t> </a:t>
            </a:r>
          </a:p>
          <a:p>
            <a:r>
              <a:rPr lang="en-US" sz="1200" b="1" dirty="0"/>
              <a:t>Best Place to Work</a:t>
            </a:r>
            <a:r>
              <a:rPr lang="en-US" sz="1200" dirty="0"/>
              <a:t>: We care deeply about our people and building a great culture. In the face of national workforce shortages, UVA Health must be a destination for talent at every level by becoming the best place to work, learn, and grow. Illustrative key activities include:</a:t>
            </a:r>
          </a:p>
          <a:p>
            <a:r>
              <a:rPr lang="en-US" sz="1400" dirty="0"/>
              <a:t>	</a:t>
            </a:r>
            <a:r>
              <a:rPr lang="en-US" sz="1200" dirty="0"/>
              <a:t>• UVA Health Leadership Academy/ LEAP Program </a:t>
            </a:r>
          </a:p>
          <a:p>
            <a:r>
              <a:rPr lang="en-US" sz="1200" dirty="0"/>
              <a:t>	• Foster a culture of “yes” and innovation</a:t>
            </a:r>
          </a:p>
          <a:p>
            <a:r>
              <a:rPr lang="en-US" sz="1200" dirty="0"/>
              <a:t>	• Enhancing and expanding HR services aimed at optimizing recruitment and retention, and cultivating a workplace of choice</a:t>
            </a:r>
          </a:p>
          <a:p>
            <a:r>
              <a:rPr lang="en-US" sz="1200" dirty="0"/>
              <a:t>	• Reinvigoration of the Clinical Career Ladder </a:t>
            </a:r>
          </a:p>
          <a:p>
            <a:r>
              <a:rPr lang="en-US" sz="1200" dirty="0"/>
              <a:t>	• Magnet re-designation </a:t>
            </a:r>
          </a:p>
          <a:p>
            <a:r>
              <a:rPr lang="en-US" sz="1200" dirty="0"/>
              <a:t>	• </a:t>
            </a:r>
            <a:r>
              <a:rPr lang="en-US" sz="1200" b="1" dirty="0">
                <a:solidFill>
                  <a:schemeClr val="accent1"/>
                </a:solidFill>
              </a:rPr>
              <a:t>Reinvigorate our workforce by cultivating their sense of purpose and belonging</a:t>
            </a:r>
            <a:r>
              <a:rPr lang="en-US" sz="1200" dirty="0"/>
              <a:t>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3D8E66A-79E6-4FF1-AC74-85C020535135}"/>
              </a:ext>
            </a:extLst>
          </p:cNvPr>
          <p:cNvSpPr/>
          <p:nvPr/>
        </p:nvSpPr>
        <p:spPr>
          <a:xfrm>
            <a:off x="975671" y="405353"/>
            <a:ext cx="10906813" cy="2073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Cultivating healthy communities and belonging for all</a:t>
            </a:r>
            <a:endParaRPr lang="en-US" dirty="0"/>
          </a:p>
        </p:txBody>
      </p: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9A81B752-F820-41D7-A9C6-B970076925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050562"/>
              </p:ext>
            </p:extLst>
          </p:nvPr>
        </p:nvGraphicFramePr>
        <p:xfrm>
          <a:off x="886118" y="2252611"/>
          <a:ext cx="11227400" cy="284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3623">
                  <a:extLst>
                    <a:ext uri="{9D8B030D-6E8A-4147-A177-3AD203B41FA5}">
                      <a16:colId xmlns:a16="http://schemas.microsoft.com/office/drawing/2014/main" val="2069858793"/>
                    </a:ext>
                  </a:extLst>
                </a:gridCol>
                <a:gridCol w="2223777">
                  <a:extLst>
                    <a:ext uri="{9D8B030D-6E8A-4147-A177-3AD203B41FA5}">
                      <a16:colId xmlns:a16="http://schemas.microsoft.com/office/drawing/2014/main" val="4131829542"/>
                    </a:ext>
                  </a:extLst>
                </a:gridCol>
              </a:tblGrid>
              <a:tr h="200879">
                <a:tc>
                  <a:txBody>
                    <a:bodyPr/>
                    <a:lstStyle/>
                    <a:p>
                      <a:r>
                        <a:rPr lang="en-US" sz="1200" dirty="0"/>
                        <a:t>Nursing Key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Owner/Leader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7048972"/>
                  </a:ext>
                </a:extLst>
              </a:tr>
              <a:tr h="242900">
                <a:tc>
                  <a:txBody>
                    <a:bodyPr/>
                    <a:lstStyle/>
                    <a:p>
                      <a:r>
                        <a:rPr lang="en-US" sz="1100" dirty="0"/>
                        <a:t>Analyze and present RN Engagement data to specific stakeholder groups and committees and support action plans and goal development.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Nursing Executive Council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5921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Re-design Clinical Career Ladder advancement process based on clinician feedback to streamline application process and increase opportunities for advancement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NPGO Clinical Career Ladder Committee/ NEC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2896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Host NPGO Strategic Planning workshop to provide tools and education for local NPG chairs and formal nurse leaders to establish or strengthen local NPG.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CNO/Center of Nursing Excellence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9103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Conduct inventory of clinical nurse, APRN and nurse leader participation within all relevant organization inter-professional governance committees to ensure nursing input to organizational decision making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CNO/ NEC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5490773"/>
                  </a:ext>
                </a:extLst>
              </a:tr>
              <a:tr h="249655">
                <a:tc>
                  <a:txBody>
                    <a:bodyPr/>
                    <a:lstStyle/>
                    <a:p>
                      <a:r>
                        <a:rPr lang="en-US" sz="1100" dirty="0"/>
                        <a:t>Evaluate RN engagement survey scores for DEI and implement action plans and goal development.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NEC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8493437"/>
                  </a:ext>
                </a:extLst>
              </a:tr>
              <a:tr h="254526">
                <a:tc>
                  <a:txBody>
                    <a:bodyPr/>
                    <a:lstStyle/>
                    <a:p>
                      <a:r>
                        <a:rPr lang="en-US" sz="1100" dirty="0"/>
                        <a:t>Increase nursing professional certification to 2% by the end of FY25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Center of Nursing Excellence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0748565"/>
                  </a:ext>
                </a:extLst>
              </a:tr>
              <a:tr h="254526">
                <a:tc>
                  <a:txBody>
                    <a:bodyPr/>
                    <a:lstStyle/>
                    <a:p>
                      <a:r>
                        <a:rPr lang="en-US" sz="1100" dirty="0"/>
                        <a:t>Implement nursing professional certification program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Center of Nursing Excellence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7927244"/>
                  </a:ext>
                </a:extLst>
              </a:tr>
              <a:tr h="254526">
                <a:tc>
                  <a:txBody>
                    <a:bodyPr/>
                    <a:lstStyle/>
                    <a:p>
                      <a:r>
                        <a:rPr lang="en-US" sz="1100" dirty="0"/>
                        <a:t>Increase awareness of access to RN to BSN programs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CNO/Center of Nursing Excellence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5776951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DBF8E976-64F1-4ECA-8725-1B0B709AA7B1}"/>
              </a:ext>
            </a:extLst>
          </p:cNvPr>
          <p:cNvSpPr txBox="1"/>
          <p:nvPr/>
        </p:nvSpPr>
        <p:spPr>
          <a:xfrm>
            <a:off x="886118" y="5102491"/>
            <a:ext cx="1144414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/>
              <a:t>Community Engagement and Health Equity- </a:t>
            </a:r>
            <a:r>
              <a:rPr lang="en-US" sz="1200" dirty="0"/>
              <a:t>We have a long-standing relationship with the communities we serve and seek to deepen our engagement and dialogue to collaboratively address their most pressing health needs. Illustrative key activities include: </a:t>
            </a:r>
          </a:p>
          <a:p>
            <a:pPr lvl="1"/>
            <a:r>
              <a:rPr lang="en-US" sz="1200" dirty="0"/>
              <a:t>• Creating a workforce that resembles the communities we serve. </a:t>
            </a:r>
          </a:p>
          <a:p>
            <a:pPr lvl="1"/>
            <a:r>
              <a:rPr lang="en-US" sz="1200" dirty="0"/>
              <a:t>• Opening new community based neighborhood clinics and outreach sites that address our community’s needs. </a:t>
            </a:r>
          </a:p>
          <a:p>
            <a:pPr lvl="1"/>
            <a:r>
              <a:rPr lang="en-US" sz="1200" dirty="0"/>
              <a:t>• Expanding workforce programs to increase UVA Health recruitment from our communities, and foster equity and upward mobility; e.g., “Earn While You Learn.”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2E0484C7-7EA1-494B-A8E8-185571CB22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346768"/>
              </p:ext>
            </p:extLst>
          </p:nvPr>
        </p:nvGraphicFramePr>
        <p:xfrm>
          <a:off x="975670" y="6132144"/>
          <a:ext cx="10906813" cy="53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6533">
                  <a:extLst>
                    <a:ext uri="{9D8B030D-6E8A-4147-A177-3AD203B41FA5}">
                      <a16:colId xmlns:a16="http://schemas.microsoft.com/office/drawing/2014/main" val="3136180820"/>
                    </a:ext>
                  </a:extLst>
                </a:gridCol>
                <a:gridCol w="2160280">
                  <a:extLst>
                    <a:ext uri="{9D8B030D-6E8A-4147-A177-3AD203B41FA5}">
                      <a16:colId xmlns:a16="http://schemas.microsoft.com/office/drawing/2014/main" val="2103614816"/>
                    </a:ext>
                  </a:extLst>
                </a:gridCol>
              </a:tblGrid>
              <a:tr h="200879">
                <a:tc>
                  <a:txBody>
                    <a:bodyPr/>
                    <a:lstStyle/>
                    <a:p>
                      <a:r>
                        <a:rPr lang="en-US" sz="1200" dirty="0"/>
                        <a:t>Nursing Key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Owner/Leader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1078940"/>
                  </a:ext>
                </a:extLst>
              </a:tr>
              <a:tr h="242900">
                <a:tc>
                  <a:txBody>
                    <a:bodyPr/>
                    <a:lstStyle/>
                    <a:p>
                      <a:r>
                        <a:rPr lang="en-US" sz="1100" dirty="0"/>
                        <a:t>Launch integrated ‘Earn While you Learn’ and other investment-based programs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Center of Nursing Excellence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26622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7504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4E88BDBE-A75D-46AA-8A11-A1AAD5494BC1}"/>
              </a:ext>
            </a:extLst>
          </p:cNvPr>
          <p:cNvSpPr txBox="1"/>
          <p:nvPr/>
        </p:nvSpPr>
        <p:spPr>
          <a:xfrm>
            <a:off x="876691" y="99532"/>
            <a:ext cx="11104775" cy="21544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UVA Health Medical Center FY25 Nursing Strategic Contributions</a:t>
            </a:r>
            <a:r>
              <a:rPr lang="en-US" dirty="0"/>
              <a:t> </a:t>
            </a:r>
          </a:p>
          <a:p>
            <a:r>
              <a:rPr lang="en-US" sz="1400" dirty="0"/>
              <a:t> </a:t>
            </a:r>
          </a:p>
          <a:p>
            <a:endParaRPr lang="en-US" sz="800" dirty="0"/>
          </a:p>
          <a:p>
            <a:r>
              <a:rPr lang="en-US" sz="1200" b="1" dirty="0"/>
              <a:t>One UVA Health </a:t>
            </a:r>
            <a:r>
              <a:rPr lang="en-US" sz="1200" dirty="0"/>
              <a:t>: We will work as one UVA Health team by becoming a more integrated and aligned health system; (i.e., breaking down silos) in order to optimize our efficiency across all entities, and, thus, more fully achieve our missions to heal, to teach, and to discover. Illustrative key activities include:</a:t>
            </a:r>
          </a:p>
          <a:p>
            <a:endParaRPr lang="en-US" sz="400" dirty="0"/>
          </a:p>
          <a:p>
            <a:r>
              <a:rPr lang="en-US" sz="1400" dirty="0"/>
              <a:t>	</a:t>
            </a:r>
            <a:r>
              <a:rPr lang="en-US" sz="1200" dirty="0"/>
              <a:t>• Aligning our clinical and research missions across UVA Health </a:t>
            </a:r>
          </a:p>
          <a:p>
            <a:r>
              <a:rPr lang="en-US" sz="1200" dirty="0"/>
              <a:t>	• </a:t>
            </a:r>
            <a:r>
              <a:rPr lang="en-US" sz="1200" b="1" dirty="0">
                <a:solidFill>
                  <a:schemeClr val="accent1"/>
                </a:solidFill>
              </a:rPr>
              <a:t>Achieving economies of scale and ensuring consistent patient experience </a:t>
            </a:r>
          </a:p>
          <a:p>
            <a:r>
              <a:rPr lang="en-US" sz="1200" dirty="0"/>
              <a:t>	• </a:t>
            </a:r>
            <a:r>
              <a:rPr lang="en-US" sz="1200" b="1" dirty="0">
                <a:solidFill>
                  <a:schemeClr val="accent1"/>
                </a:solidFill>
              </a:rPr>
              <a:t>Successfully integrating UVA Culpeper Medical Center, UVA Haymarket Medical Center, UVA Prince William Medical Center, and associated ambulatory 	   operations onto UVA Health’s enterprise infrastructure to ensure a seamless care experience for patients and providers across all locations</a:t>
            </a:r>
          </a:p>
          <a:p>
            <a:r>
              <a:rPr lang="en-US" sz="1200" dirty="0"/>
              <a:t>	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3D8E66A-79E6-4FF1-AC74-85C020535135}"/>
              </a:ext>
            </a:extLst>
          </p:cNvPr>
          <p:cNvSpPr/>
          <p:nvPr/>
        </p:nvSpPr>
        <p:spPr>
          <a:xfrm>
            <a:off x="975671" y="405353"/>
            <a:ext cx="10906813" cy="20738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Strengthening Our Foundation </a:t>
            </a:r>
            <a:endParaRPr lang="en-US" dirty="0"/>
          </a:p>
        </p:txBody>
      </p: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9A81B752-F820-41D7-A9C6-B970076925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574707"/>
              </p:ext>
            </p:extLst>
          </p:nvPr>
        </p:nvGraphicFramePr>
        <p:xfrm>
          <a:off x="975667" y="1972822"/>
          <a:ext cx="11090641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93951">
                  <a:extLst>
                    <a:ext uri="{9D8B030D-6E8A-4147-A177-3AD203B41FA5}">
                      <a16:colId xmlns:a16="http://schemas.microsoft.com/office/drawing/2014/main" val="2069858793"/>
                    </a:ext>
                  </a:extLst>
                </a:gridCol>
                <a:gridCol w="2196690">
                  <a:extLst>
                    <a:ext uri="{9D8B030D-6E8A-4147-A177-3AD203B41FA5}">
                      <a16:colId xmlns:a16="http://schemas.microsoft.com/office/drawing/2014/main" val="4131829542"/>
                    </a:ext>
                  </a:extLst>
                </a:gridCol>
              </a:tblGrid>
              <a:tr h="119308">
                <a:tc>
                  <a:txBody>
                    <a:bodyPr/>
                    <a:lstStyle/>
                    <a:p>
                      <a:r>
                        <a:rPr lang="en-US" sz="1200" dirty="0"/>
                        <a:t>Nursing Key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Owner/Leader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048972"/>
                  </a:ext>
                </a:extLst>
              </a:tr>
              <a:tr h="242900">
                <a:tc>
                  <a:txBody>
                    <a:bodyPr/>
                    <a:lstStyle/>
                    <a:p>
                      <a:r>
                        <a:rPr lang="en-US" sz="1100" dirty="0"/>
                        <a:t>Expand workforce analytics to support growth and automation of program throughout inpatient nursing and create consistency for budgeting and staffing analytics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Office of the CNO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5921591"/>
                  </a:ext>
                </a:extLst>
              </a:tr>
              <a:tr h="229721">
                <a:tc>
                  <a:txBody>
                    <a:bodyPr/>
                    <a:lstStyle/>
                    <a:p>
                      <a:r>
                        <a:rPr lang="en-US" sz="1100" dirty="0"/>
                        <a:t>Implement weekend program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Office of the CNO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2896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Implement Nursing Staffing Committee based on guidelines provided by VHHA, in alignment with VNA to monitor metrics related to the impact of nurse staffing ratios and care outcomes.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CNO/Center of Nursing Excellence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9103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Expand our workforce programs to support traveler reduction and staffing demands.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Staff extenders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Expanded float pool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International nursing programs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Office of the CNO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5490773"/>
                  </a:ext>
                </a:extLst>
              </a:tr>
              <a:tr h="249655">
                <a:tc>
                  <a:txBody>
                    <a:bodyPr/>
                    <a:lstStyle/>
                    <a:p>
                      <a:r>
                        <a:rPr lang="en-US" sz="1100" dirty="0"/>
                        <a:t>Evaluate/revise recruitment process to incorporate values-based-hiring initiatives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NEC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8493437"/>
                  </a:ext>
                </a:extLst>
              </a:tr>
              <a:tr h="249655">
                <a:tc>
                  <a:txBody>
                    <a:bodyPr/>
                    <a:lstStyle/>
                    <a:p>
                      <a:r>
                        <a:rPr lang="en-US" sz="1100" dirty="0"/>
                        <a:t>Institute Value Analysis Committee (VAC) to support achieving economies of scale and alignment of nursing supplies/equipment across UVA Health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NPGO/Operational leaders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623093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DBF8E976-64F1-4ECA-8725-1B0B709AA7B1}"/>
              </a:ext>
            </a:extLst>
          </p:cNvPr>
          <p:cNvSpPr txBox="1"/>
          <p:nvPr/>
        </p:nvSpPr>
        <p:spPr>
          <a:xfrm>
            <a:off x="876691" y="4639822"/>
            <a:ext cx="1118961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/>
              <a:t>Superior Patient Outcomes: </a:t>
            </a:r>
            <a:r>
              <a:rPr lang="en-US" sz="1200" dirty="0"/>
              <a:t>We will lead in the delivery of safe, high-quality, and patient-centered care. Illustrative key activities include: </a:t>
            </a:r>
          </a:p>
          <a:p>
            <a:r>
              <a:rPr lang="en-US" sz="1200" dirty="0"/>
              <a:t>	• Fortifying a quality and safety infrastructure that enables consistent measurement and achievement of our quality scorecard targets. </a:t>
            </a:r>
          </a:p>
          <a:p>
            <a:r>
              <a:rPr lang="en-US" sz="1200" dirty="0"/>
              <a:t>	• Enhancing coding efforts across UVA Health to assure that we understand the risk profile of each of our patients. </a:t>
            </a:r>
          </a:p>
          <a:p>
            <a:r>
              <a:rPr lang="en-US" sz="1200" dirty="0"/>
              <a:t>	• Implementing additional clinical pathways to reduce unwarranted variation in care. </a:t>
            </a:r>
          </a:p>
          <a:p>
            <a:r>
              <a:rPr lang="en-US" sz="1200" dirty="0"/>
              <a:t>	</a:t>
            </a:r>
            <a:r>
              <a:rPr lang="en-US" sz="1200" b="1" dirty="0">
                <a:solidFill>
                  <a:schemeClr val="accent1"/>
                </a:solidFill>
              </a:rPr>
              <a:t>• Achieving top tier performance in nursing sensitive clinical outcomes using our Nursing Professional Governance Structure. </a:t>
            </a:r>
          </a:p>
          <a:p>
            <a:r>
              <a:rPr lang="en-US" sz="1200" b="1" dirty="0">
                <a:solidFill>
                  <a:schemeClr val="accent1"/>
                </a:solidFill>
              </a:rPr>
              <a:t>	• Optimize clinical care delivery through enhancing operational relationships. </a:t>
            </a:r>
            <a:endParaRPr lang="en-US" sz="1200" b="1" dirty="0">
              <a:solidFill>
                <a:schemeClr val="accent1"/>
              </a:solidFill>
              <a:highlight>
                <a:srgbClr val="FFFF00"/>
              </a:highlight>
            </a:endParaRP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2E0484C7-7EA1-494B-A8E8-185571CB22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033937"/>
              </p:ext>
            </p:extLst>
          </p:nvPr>
        </p:nvGraphicFramePr>
        <p:xfrm>
          <a:off x="975667" y="5813039"/>
          <a:ext cx="10906813" cy="96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6533">
                  <a:extLst>
                    <a:ext uri="{9D8B030D-6E8A-4147-A177-3AD203B41FA5}">
                      <a16:colId xmlns:a16="http://schemas.microsoft.com/office/drawing/2014/main" val="3136180820"/>
                    </a:ext>
                  </a:extLst>
                </a:gridCol>
                <a:gridCol w="2160280">
                  <a:extLst>
                    <a:ext uri="{9D8B030D-6E8A-4147-A177-3AD203B41FA5}">
                      <a16:colId xmlns:a16="http://schemas.microsoft.com/office/drawing/2014/main" val="2103614816"/>
                    </a:ext>
                  </a:extLst>
                </a:gridCol>
              </a:tblGrid>
              <a:tr h="200879">
                <a:tc>
                  <a:txBody>
                    <a:bodyPr/>
                    <a:lstStyle/>
                    <a:p>
                      <a:r>
                        <a:rPr lang="en-US" sz="1200" dirty="0"/>
                        <a:t>Nursing Key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Owner/Leader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1078940"/>
                  </a:ext>
                </a:extLst>
              </a:tr>
              <a:tr h="242900">
                <a:tc>
                  <a:txBody>
                    <a:bodyPr/>
                    <a:lstStyle/>
                    <a:p>
                      <a:r>
                        <a:rPr lang="en-US" sz="1100" dirty="0"/>
                        <a:t>Establish new or leverage existing forums to promote inter-professional and inter-departmental collaboration to address care delivery barriers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Office of the CNO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2662203"/>
                  </a:ext>
                </a:extLst>
              </a:tr>
              <a:tr h="242900">
                <a:tc>
                  <a:txBody>
                    <a:bodyPr/>
                    <a:lstStyle/>
                    <a:p>
                      <a:r>
                        <a:rPr lang="en-US" sz="1100" dirty="0"/>
                        <a:t>Establish outcome- based champion structure including standardized role descriptions and communication mechanisms with outcomes resource groups (committees, coalitions, programs).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NEC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8481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5909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4E88BDBE-A75D-46AA-8A11-A1AAD5494BC1}"/>
              </a:ext>
            </a:extLst>
          </p:cNvPr>
          <p:cNvSpPr txBox="1"/>
          <p:nvPr/>
        </p:nvSpPr>
        <p:spPr>
          <a:xfrm>
            <a:off x="876691" y="84841"/>
            <a:ext cx="11104775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UVA Health Medical Center FY25 Nursing Strategic Contributions</a:t>
            </a:r>
            <a:r>
              <a:rPr lang="en-US" dirty="0"/>
              <a:t> </a:t>
            </a:r>
          </a:p>
          <a:p>
            <a:r>
              <a:rPr lang="en-US" sz="1400" dirty="0"/>
              <a:t> </a:t>
            </a:r>
          </a:p>
          <a:p>
            <a:endParaRPr lang="en-US" sz="800" dirty="0"/>
          </a:p>
          <a:p>
            <a:r>
              <a:rPr lang="en-US" sz="1200" b="1" dirty="0"/>
              <a:t>Research with Translational Impact</a:t>
            </a:r>
            <a:r>
              <a:rPr lang="en-US" sz="1200" dirty="0"/>
              <a:t>: We will strengthen UVA Health’s research enterprise as a hub for scientific discovery and its translation to clinical care. Illustrative key </a:t>
            </a:r>
          </a:p>
          <a:p>
            <a:r>
              <a:rPr lang="en-US" sz="1200" dirty="0"/>
              <a:t>activities include: </a:t>
            </a:r>
          </a:p>
          <a:p>
            <a:r>
              <a:rPr lang="en-US" sz="1200" dirty="0"/>
              <a:t>	• Creating a new research facility and program focused on biotechnology and translational clinical care. </a:t>
            </a:r>
          </a:p>
          <a:p>
            <a:r>
              <a:rPr lang="en-US" sz="1200" dirty="0"/>
              <a:t>	• Expanding our nationally distinctive research programs by recruiting over 100 net new physicians and scientists. </a:t>
            </a:r>
          </a:p>
          <a:p>
            <a:r>
              <a:rPr lang="en-US" sz="1200" dirty="0"/>
              <a:t>	• Significantly expand access to clinical trials with the creation of a statewide clinical trials network. </a:t>
            </a:r>
          </a:p>
          <a:p>
            <a:r>
              <a:rPr lang="en-US" sz="1200" dirty="0"/>
              <a:t>	• </a:t>
            </a:r>
            <a:r>
              <a:rPr lang="en-US" sz="1200" b="1" dirty="0">
                <a:solidFill>
                  <a:schemeClr val="accent1"/>
                </a:solidFill>
              </a:rPr>
              <a:t>Expand Nursing Research, Evidence-based Practice and Performance Improvement at UVA and ensuring optimal care delivery at the point of care.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3D8E66A-79E6-4FF1-AC74-85C020535135}"/>
              </a:ext>
            </a:extLst>
          </p:cNvPr>
          <p:cNvSpPr/>
          <p:nvPr/>
        </p:nvSpPr>
        <p:spPr>
          <a:xfrm>
            <a:off x="975671" y="405353"/>
            <a:ext cx="10906813" cy="20738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Expanding Our Excellence and Enabling Discoveries for Better Health 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9A81B752-F820-41D7-A9C6-B970076925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957747"/>
              </p:ext>
            </p:extLst>
          </p:nvPr>
        </p:nvGraphicFramePr>
        <p:xfrm>
          <a:off x="999241" y="1957594"/>
          <a:ext cx="10883241" cy="1275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22961">
                  <a:extLst>
                    <a:ext uri="{9D8B030D-6E8A-4147-A177-3AD203B41FA5}">
                      <a16:colId xmlns:a16="http://schemas.microsoft.com/office/drawing/2014/main" val="2069858793"/>
                    </a:ext>
                  </a:extLst>
                </a:gridCol>
                <a:gridCol w="2160280">
                  <a:extLst>
                    <a:ext uri="{9D8B030D-6E8A-4147-A177-3AD203B41FA5}">
                      <a16:colId xmlns:a16="http://schemas.microsoft.com/office/drawing/2014/main" val="4131829542"/>
                    </a:ext>
                  </a:extLst>
                </a:gridCol>
              </a:tblGrid>
              <a:tr h="200879">
                <a:tc>
                  <a:txBody>
                    <a:bodyPr/>
                    <a:lstStyle/>
                    <a:p>
                      <a:r>
                        <a:rPr lang="en-US" sz="1200" dirty="0"/>
                        <a:t>Nursing Key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Owner/Leader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048972"/>
                  </a:ext>
                </a:extLst>
              </a:tr>
              <a:tr h="242900">
                <a:tc>
                  <a:txBody>
                    <a:bodyPr/>
                    <a:lstStyle/>
                    <a:p>
                      <a:r>
                        <a:rPr lang="en-US" sz="1100" dirty="0"/>
                        <a:t>Assess leader understanding of EBP to obtain a baseline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Center of Nursing Excellence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5921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Implement EBP scheduled offerings and “boot camp” training sessions to increase individual skill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Center of Nursing Excellence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2896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Provide education aimed at increasing awareness and understanding of EBP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NPGO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9103863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DBF8E976-64F1-4ECA-8725-1B0B709AA7B1}"/>
              </a:ext>
            </a:extLst>
          </p:cNvPr>
          <p:cNvSpPr txBox="1"/>
          <p:nvPr/>
        </p:nvSpPr>
        <p:spPr>
          <a:xfrm>
            <a:off x="876691" y="3490396"/>
            <a:ext cx="1144414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/>
              <a:t>Destination Programs: </a:t>
            </a:r>
            <a:r>
              <a:rPr lang="en-US" sz="1200" dirty="0"/>
              <a:t>We will invest in our distinctive areas of expertise and expand UVA Health’s preeminence statewide, nationally, and around the world. Illustrative key activities include:</a:t>
            </a:r>
          </a:p>
          <a:p>
            <a:pPr lvl="1"/>
            <a:r>
              <a:rPr lang="en-US" sz="1200" dirty="0"/>
              <a:t>• Recruiting, retaining, and nurturing world-class faculty members to lead and build nationally ranked destination clinical and research programs.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/>
              <a:t>Developing ambitious strategies to grow our service lines and major clinical programs.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accent1"/>
                </a:solidFill>
              </a:rPr>
              <a:t>Raising UVA Health’s reputation and brand awareness statewide and elevating our national and international profile.</a:t>
            </a:r>
            <a:endParaRPr lang="en-US" sz="1200" b="1" dirty="0">
              <a:solidFill>
                <a:schemeClr val="accent1"/>
              </a:solidFill>
              <a:highlight>
                <a:srgbClr val="FFFF00"/>
              </a:highlight>
            </a:endParaRP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2E0484C7-7EA1-494B-A8E8-185571CB22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9869254"/>
              </p:ext>
            </p:extLst>
          </p:nvPr>
        </p:nvGraphicFramePr>
        <p:xfrm>
          <a:off x="1074653" y="4614106"/>
          <a:ext cx="10906813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6533">
                  <a:extLst>
                    <a:ext uri="{9D8B030D-6E8A-4147-A177-3AD203B41FA5}">
                      <a16:colId xmlns:a16="http://schemas.microsoft.com/office/drawing/2014/main" val="3136180820"/>
                    </a:ext>
                  </a:extLst>
                </a:gridCol>
                <a:gridCol w="2160280">
                  <a:extLst>
                    <a:ext uri="{9D8B030D-6E8A-4147-A177-3AD203B41FA5}">
                      <a16:colId xmlns:a16="http://schemas.microsoft.com/office/drawing/2014/main" val="2103614816"/>
                    </a:ext>
                  </a:extLst>
                </a:gridCol>
              </a:tblGrid>
              <a:tr h="200879">
                <a:tc>
                  <a:txBody>
                    <a:bodyPr/>
                    <a:lstStyle/>
                    <a:p>
                      <a:r>
                        <a:rPr lang="en-US" sz="1200" dirty="0"/>
                        <a:t>Nursing Key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Owner/Leader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1078940"/>
                  </a:ext>
                </a:extLst>
              </a:tr>
              <a:tr h="242900">
                <a:tc>
                  <a:txBody>
                    <a:bodyPr/>
                    <a:lstStyle/>
                    <a:p>
                      <a:r>
                        <a:rPr lang="en-US" sz="1100" dirty="0"/>
                        <a:t>Complete Magnet gap analysis and develop action plans as needed.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Center of Nursing Excellence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2662203"/>
                  </a:ext>
                </a:extLst>
              </a:tr>
              <a:tr h="242900">
                <a:tc>
                  <a:txBody>
                    <a:bodyPr/>
                    <a:lstStyle/>
                    <a:p>
                      <a:r>
                        <a:rPr lang="en-US" sz="1100" dirty="0"/>
                        <a:t>Complete initial gap analysis for Magnet Pathways for HAMC and CPMC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Center of Nursing Excellence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6646797"/>
                  </a:ext>
                </a:extLst>
              </a:tr>
              <a:tr h="242900">
                <a:tc>
                  <a:txBody>
                    <a:bodyPr/>
                    <a:lstStyle/>
                    <a:p>
                      <a:r>
                        <a:rPr lang="en-US" sz="1100" dirty="0"/>
                        <a:t>Complete Magnet document production timeline and project plan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Center of Nursing Excellence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635935"/>
                  </a:ext>
                </a:extLst>
              </a:tr>
              <a:tr h="242900">
                <a:tc>
                  <a:txBody>
                    <a:bodyPr/>
                    <a:lstStyle/>
                    <a:p>
                      <a:r>
                        <a:rPr lang="en-US" sz="1100" dirty="0"/>
                        <a:t>Convene Magnet Steering Team to provide oversight of document development, gap mitigation and site visit planning.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Center of Nursing Excellence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4052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8193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8B12FB1-CF9B-4487-8C44-A5279AD96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969" y="223459"/>
            <a:ext cx="9845550" cy="619223"/>
          </a:xfrm>
        </p:spPr>
        <p:txBody>
          <a:bodyPr/>
          <a:lstStyle/>
          <a:p>
            <a:r>
              <a:rPr lang="en-US" sz="3000" dirty="0"/>
              <a:t>Clinical Operations Scorecard FY25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CE4D853-5E4B-4484-AF1E-3313D505E0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969" y="874119"/>
            <a:ext cx="10209294" cy="5760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7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B3163E5-39F0-40A2-95F4-1A5EAD86A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6213" y="283502"/>
            <a:ext cx="10218292" cy="1158265"/>
          </a:xfrm>
        </p:spPr>
        <p:txBody>
          <a:bodyPr/>
          <a:lstStyle/>
          <a:p>
            <a:r>
              <a:rPr lang="en-US" dirty="0"/>
              <a:t>FY 2025 Nursing Dept Shared Goals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4C5476-7476-4117-BC9A-AA86A3BCE76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496492" y="1176938"/>
            <a:ext cx="4927321" cy="529655"/>
          </a:xfrm>
          <a:solidFill>
            <a:schemeClr val="tx2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Goal 1: Quality Performance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DBA5E2-7A67-460F-B251-5FB99C7B472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583584" y="1176939"/>
            <a:ext cx="5130921" cy="529655"/>
          </a:xfrm>
          <a:solidFill>
            <a:schemeClr val="accent2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Breakdown for Quality Goal Compliance %s 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39417933-B356-4FEC-90EF-C686402F9B9B}"/>
              </a:ext>
            </a:extLst>
          </p:cNvPr>
          <p:cNvGraphicFramePr>
            <a:graphicFrameLocks noGrp="1"/>
          </p:cNvGraphicFramePr>
          <p:nvPr>
            <p:ph sz="quarter" idx="19"/>
          </p:nvPr>
        </p:nvGraphicFramePr>
        <p:xfrm>
          <a:off x="1496213" y="1728791"/>
          <a:ext cx="49276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3800">
                  <a:extLst>
                    <a:ext uri="{9D8B030D-6E8A-4147-A177-3AD203B41FA5}">
                      <a16:colId xmlns:a16="http://schemas.microsoft.com/office/drawing/2014/main" val="1959606513"/>
                    </a:ext>
                  </a:extLst>
                </a:gridCol>
                <a:gridCol w="2463800">
                  <a:extLst>
                    <a:ext uri="{9D8B030D-6E8A-4147-A177-3AD203B41FA5}">
                      <a16:colId xmlns:a16="http://schemas.microsoft.com/office/drawing/2014/main" val="3494424735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l"/>
                      <a:r>
                        <a:rPr lang="en-US" dirty="0"/>
                        <a:t>FY ‘25 Clinical Operations Scorecard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41999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Mortality Index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ED Patient Experience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20647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CLABSI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IP Teamwork Pt. Exp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5578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CAUTI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ED Teamwork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4755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MRSA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Voluntary Turnover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9138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SSI Colon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Nursing Turnover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793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ED LWOBS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Team Member Injury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2480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ED LOS for DC 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Hand Hygiene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2941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LOS (Avg Days)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FTEs Worked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1188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30-Day Readmissions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Travelers FTEs Worked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9300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Inpatient Experience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9081581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EFF9F817-EF3E-43A6-889D-F060C81916FC}"/>
              </a:ext>
            </a:extLst>
          </p:cNvPr>
          <p:cNvGraphicFramePr>
            <a:graphicFrameLocks noGrp="1"/>
          </p:cNvGraphicFramePr>
          <p:nvPr>
            <p:ph sz="quarter" idx="20"/>
          </p:nvPr>
        </p:nvGraphicFramePr>
        <p:xfrm>
          <a:off x="6583584" y="1728791"/>
          <a:ext cx="5130801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10267">
                  <a:extLst>
                    <a:ext uri="{9D8B030D-6E8A-4147-A177-3AD203B41FA5}">
                      <a16:colId xmlns:a16="http://schemas.microsoft.com/office/drawing/2014/main" val="3438494054"/>
                    </a:ext>
                  </a:extLst>
                </a:gridCol>
                <a:gridCol w="1710267">
                  <a:extLst>
                    <a:ext uri="{9D8B030D-6E8A-4147-A177-3AD203B41FA5}">
                      <a16:colId xmlns:a16="http://schemas.microsoft.com/office/drawing/2014/main" val="1730656998"/>
                    </a:ext>
                  </a:extLst>
                </a:gridCol>
                <a:gridCol w="1710267">
                  <a:extLst>
                    <a:ext uri="{9D8B030D-6E8A-4147-A177-3AD203B41FA5}">
                      <a16:colId xmlns:a16="http://schemas.microsoft.com/office/drawing/2014/main" val="22570930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Threshold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Target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Max 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826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73% (14/19)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84%(16/19)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&gt; 88% (17/19)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3501849"/>
                  </a:ext>
                </a:extLst>
              </a:tr>
            </a:tbl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B086E-03F6-4F83-BFFA-C8B1066A9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6C538-CC72-4FB8-85E1-4D3EC643CF88}" type="slidenum">
              <a:rPr lang="en-US" smtClean="0"/>
              <a:t>8</a:t>
            </a:fld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0DBBB3E-3AA2-447A-A282-1C649223A566}"/>
              </a:ext>
            </a:extLst>
          </p:cNvPr>
          <p:cNvSpPr txBox="1"/>
          <p:nvPr/>
        </p:nvSpPr>
        <p:spPr>
          <a:xfrm>
            <a:off x="6572893" y="2549870"/>
            <a:ext cx="257609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*%’s for two facilities</a:t>
            </a:r>
          </a:p>
          <a:p>
            <a:r>
              <a:rPr lang="en-US" sz="1400" dirty="0"/>
              <a:t>(28/38; 32/38, 34/38)</a:t>
            </a:r>
          </a:p>
        </p:txBody>
      </p:sp>
    </p:spTree>
    <p:extLst>
      <p:ext uri="{BB962C8B-B14F-4D97-AF65-F5344CB8AC3E}">
        <p14:creationId xmlns:p14="http://schemas.microsoft.com/office/powerpoint/2010/main" val="140617440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A-Blue-orange-torqouise">
  <a:themeElements>
    <a:clrScheme name="Teal with blue and orange">
      <a:dk1>
        <a:srgbClr val="000000"/>
      </a:dk1>
      <a:lt1>
        <a:srgbClr val="FFFFFF"/>
      </a:lt1>
      <a:dk2>
        <a:srgbClr val="222E4A"/>
      </a:dk2>
      <a:lt2>
        <a:srgbClr val="FFFFFF"/>
      </a:lt2>
      <a:accent1>
        <a:srgbClr val="E57102"/>
      </a:accent1>
      <a:accent2>
        <a:srgbClr val="222E4A"/>
      </a:accent2>
      <a:accent3>
        <a:srgbClr val="25C9D5"/>
      </a:accent3>
      <a:accent4>
        <a:srgbClr val="5CD6DD"/>
      </a:accent4>
      <a:accent5>
        <a:srgbClr val="93E5E9"/>
      </a:accent5>
      <a:accent6>
        <a:srgbClr val="C8F2F3"/>
      </a:accent6>
      <a:hlink>
        <a:srgbClr val="0563C1"/>
      </a:hlink>
      <a:folHlink>
        <a:srgbClr val="0263C1"/>
      </a:folHlink>
    </a:clrScheme>
    <a:fontScheme name="UVA Franklin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sign A in Blue- Orange- Turquoise" id="{128B3164-4581-6047-A680-79C58B8FD5EB}" vid="{6DB3C495-A22A-F545-834B-C3390B9C1FF9}"/>
    </a:ext>
  </a:extLst>
</a:theme>
</file>

<file path=ppt/theme/theme2.xml><?xml version="1.0" encoding="utf-8"?>
<a:theme xmlns:a="http://schemas.openxmlformats.org/drawingml/2006/main" name="1_Design A-Blue-orange-torqouise">
  <a:themeElements>
    <a:clrScheme name="Teal with blue and orange">
      <a:dk1>
        <a:srgbClr val="000000"/>
      </a:dk1>
      <a:lt1>
        <a:srgbClr val="FFFFFF"/>
      </a:lt1>
      <a:dk2>
        <a:srgbClr val="222E4A"/>
      </a:dk2>
      <a:lt2>
        <a:srgbClr val="FFFFFF"/>
      </a:lt2>
      <a:accent1>
        <a:srgbClr val="E57102"/>
      </a:accent1>
      <a:accent2>
        <a:srgbClr val="222E4A"/>
      </a:accent2>
      <a:accent3>
        <a:srgbClr val="25C9D5"/>
      </a:accent3>
      <a:accent4>
        <a:srgbClr val="5CD6DD"/>
      </a:accent4>
      <a:accent5>
        <a:srgbClr val="93E5E9"/>
      </a:accent5>
      <a:accent6>
        <a:srgbClr val="C8F2F3"/>
      </a:accent6>
      <a:hlink>
        <a:srgbClr val="0563C1"/>
      </a:hlink>
      <a:folHlink>
        <a:srgbClr val="0263C1"/>
      </a:folHlink>
    </a:clrScheme>
    <a:fontScheme name="UVA Franklin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sign A in Blue- Orange- Turquoise" id="{128B3164-4581-6047-A680-79C58B8FD5EB}" vid="{6DB3C495-A22A-F545-834B-C3390B9C1FF9}"/>
    </a:ext>
  </a:extLst>
</a:theme>
</file>

<file path=ppt/theme/theme3.xml><?xml version="1.0" encoding="utf-8"?>
<a:theme xmlns:a="http://schemas.openxmlformats.org/drawingml/2006/main" name="2_Image Large Placehold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6_UVA GEN inside 6">
  <a:themeElements>
    <a:clrScheme name="UVA Excel 2">
      <a:dk1>
        <a:srgbClr val="000000"/>
      </a:dk1>
      <a:lt1>
        <a:srgbClr val="FFFFFF"/>
      </a:lt1>
      <a:dk2>
        <a:srgbClr val="EBEBEB"/>
      </a:dk2>
      <a:lt2>
        <a:srgbClr val="E57200"/>
      </a:lt2>
      <a:accent1>
        <a:srgbClr val="232D4B"/>
      </a:accent1>
      <a:accent2>
        <a:srgbClr val="009FDF"/>
      </a:accent2>
      <a:accent3>
        <a:srgbClr val="FDDA24"/>
      </a:accent3>
      <a:accent4>
        <a:srgbClr val="25CAD3"/>
      </a:accent4>
      <a:accent5>
        <a:srgbClr val="EF3F6B"/>
      </a:accent5>
      <a:accent6>
        <a:srgbClr val="62BB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Design A-Blue-orange-torqouise</Template>
  <TotalTime>3982</TotalTime>
  <Words>1642</Words>
  <Application>Microsoft Office PowerPoint</Application>
  <PresentationFormat>Widescreen</PresentationFormat>
  <Paragraphs>194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Apple Symbols</vt:lpstr>
      <vt:lpstr>Arial</vt:lpstr>
      <vt:lpstr>Calibri</vt:lpstr>
      <vt:lpstr>Franklin Gothic Book</vt:lpstr>
      <vt:lpstr>ITC Franklin Gothic Book</vt:lpstr>
      <vt:lpstr>Wingdings</vt:lpstr>
      <vt:lpstr>Design A-Blue-orange-torqouise</vt:lpstr>
      <vt:lpstr>1_Design A-Blue-orange-torqouise</vt:lpstr>
      <vt:lpstr>2_Image Large Placeholder</vt:lpstr>
      <vt:lpstr>6_UVA GEN inside 6</vt:lpstr>
      <vt:lpstr>UVA Community Health  Nursing Strategic Contributions </vt:lpstr>
      <vt:lpstr>PowerPoint Presentation</vt:lpstr>
      <vt:lpstr>UVA Community Health FY2025 Nursing Strategic Contributions </vt:lpstr>
      <vt:lpstr>PowerPoint Presentation</vt:lpstr>
      <vt:lpstr>PowerPoint Presentation</vt:lpstr>
      <vt:lpstr>PowerPoint Presentation</vt:lpstr>
      <vt:lpstr>Clinical Operations Scorecard FY25</vt:lpstr>
      <vt:lpstr>FY 2025 Nursing Dept Shared Goals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Headley, Jake *HS</dc:creator>
  <cp:lastModifiedBy>Hamilton, Brea *HS</cp:lastModifiedBy>
  <cp:revision>162</cp:revision>
  <cp:lastPrinted>2024-05-20T20:10:16Z</cp:lastPrinted>
  <dcterms:created xsi:type="dcterms:W3CDTF">2023-05-23T13:10:38Z</dcterms:created>
  <dcterms:modified xsi:type="dcterms:W3CDTF">2024-10-08T16:27:13Z</dcterms:modified>
</cp:coreProperties>
</file>